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7"/>
  </p:notesMasterIdLst>
  <p:sldIdLst>
    <p:sldId id="256" r:id="rId5"/>
    <p:sldId id="258" r:id="rId6"/>
    <p:sldId id="257" r:id="rId7"/>
    <p:sldId id="260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gbert Moné" initials="EM" lastIdx="1" clrIdx="0">
    <p:extLst>
      <p:ext uri="{19B8F6BF-5375-455C-9EA6-DF929625EA0E}">
        <p15:presenceInfo xmlns:p15="http://schemas.microsoft.com/office/powerpoint/2012/main" userId="S::0106929@zadkine.nl::233eea3b-64e1-4ba8-92a7-1e2852618f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B1339-CE4C-43C9-B64E-B08227567094}" v="656" dt="2021-04-21T22:09:36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4C439-1568-4672-9867-D935AD408D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21C1EB-103A-4E8C-92D3-A2FA9759BFC2}">
      <dgm:prSet/>
      <dgm:spPr/>
      <dgm:t>
        <a:bodyPr/>
        <a:lstStyle/>
        <a:p>
          <a:r>
            <a:rPr lang="nl-NL"/>
            <a:t>Centrum-Periferiemodel = Wereldsysteem</a:t>
          </a:r>
          <a:endParaRPr lang="en-US"/>
        </a:p>
      </dgm:t>
    </dgm:pt>
    <dgm:pt modelId="{62CC36AD-CCFD-400A-A55F-EF570D7A97E5}" type="parTrans" cxnId="{4131854B-E6A2-4D97-940B-2851D3B43B87}">
      <dgm:prSet/>
      <dgm:spPr/>
      <dgm:t>
        <a:bodyPr/>
        <a:lstStyle/>
        <a:p>
          <a:endParaRPr lang="en-US"/>
        </a:p>
      </dgm:t>
    </dgm:pt>
    <dgm:pt modelId="{A67B29D1-FFBA-44C0-B1F6-C457656EA81A}" type="sibTrans" cxnId="{4131854B-E6A2-4D97-940B-2851D3B43B87}">
      <dgm:prSet/>
      <dgm:spPr/>
      <dgm:t>
        <a:bodyPr/>
        <a:lstStyle/>
        <a:p>
          <a:endParaRPr lang="en-US"/>
        </a:p>
      </dgm:t>
    </dgm:pt>
    <dgm:pt modelId="{2B6E7353-FB02-40A1-ADD4-6B4091D7483A}">
      <dgm:prSet/>
      <dgm:spPr/>
      <dgm:t>
        <a:bodyPr/>
        <a:lstStyle/>
        <a:p>
          <a:r>
            <a:rPr lang="nl-NL"/>
            <a:t>Globalisering</a:t>
          </a:r>
          <a:endParaRPr lang="en-US"/>
        </a:p>
      </dgm:t>
    </dgm:pt>
    <dgm:pt modelId="{EE403FCF-CC14-49FD-AE8F-FF9C97995750}" type="parTrans" cxnId="{EA8B0C8A-EF1F-410B-B620-7223A23DF37C}">
      <dgm:prSet/>
      <dgm:spPr/>
      <dgm:t>
        <a:bodyPr/>
        <a:lstStyle/>
        <a:p>
          <a:endParaRPr lang="en-US"/>
        </a:p>
      </dgm:t>
    </dgm:pt>
    <dgm:pt modelId="{1219AF68-3240-4239-9E9D-99C5578AC328}" type="sibTrans" cxnId="{EA8B0C8A-EF1F-410B-B620-7223A23DF37C}">
      <dgm:prSet/>
      <dgm:spPr/>
      <dgm:t>
        <a:bodyPr/>
        <a:lstStyle/>
        <a:p>
          <a:endParaRPr lang="en-US"/>
        </a:p>
      </dgm:t>
    </dgm:pt>
    <dgm:pt modelId="{93144C92-4D2F-49F8-8C09-DB0C6751E285}">
      <dgm:prSet/>
      <dgm:spPr/>
      <dgm:t>
        <a:bodyPr/>
        <a:lstStyle/>
        <a:p>
          <a:r>
            <a:rPr lang="nl-NL"/>
            <a:t>Demografie en het Demografisch Transitiemodel</a:t>
          </a:r>
          <a:endParaRPr lang="en-US"/>
        </a:p>
      </dgm:t>
    </dgm:pt>
    <dgm:pt modelId="{E02778F0-72BD-4C6F-B82A-3CACCAC88BD3}" type="parTrans" cxnId="{3DC072FB-BD84-4987-87C3-F10908069AF5}">
      <dgm:prSet/>
      <dgm:spPr/>
      <dgm:t>
        <a:bodyPr/>
        <a:lstStyle/>
        <a:p>
          <a:endParaRPr lang="en-US"/>
        </a:p>
      </dgm:t>
    </dgm:pt>
    <dgm:pt modelId="{CC8B9EFC-5378-4204-BC27-1989336C20A1}" type="sibTrans" cxnId="{3DC072FB-BD84-4987-87C3-F10908069AF5}">
      <dgm:prSet/>
      <dgm:spPr/>
      <dgm:t>
        <a:bodyPr/>
        <a:lstStyle/>
        <a:p>
          <a:endParaRPr lang="en-US"/>
        </a:p>
      </dgm:t>
    </dgm:pt>
    <dgm:pt modelId="{9C619E43-B7D4-45DA-9EEE-B262CEB264DD}">
      <dgm:prSet/>
      <dgm:spPr/>
      <dgm:t>
        <a:bodyPr/>
        <a:lstStyle/>
        <a:p>
          <a:r>
            <a:rPr lang="nl-NL"/>
            <a:t>Steden in Nederland</a:t>
          </a:r>
          <a:endParaRPr lang="en-US"/>
        </a:p>
      </dgm:t>
    </dgm:pt>
    <dgm:pt modelId="{155FDA53-99DB-4328-A2E1-8DF22D924177}" type="parTrans" cxnId="{D7FD2580-F4FE-4B2C-8484-5CCF01536B2B}">
      <dgm:prSet/>
      <dgm:spPr/>
      <dgm:t>
        <a:bodyPr/>
        <a:lstStyle/>
        <a:p>
          <a:endParaRPr lang="en-US"/>
        </a:p>
      </dgm:t>
    </dgm:pt>
    <dgm:pt modelId="{6208ECE2-187A-475B-A72A-6A064E40D229}" type="sibTrans" cxnId="{D7FD2580-F4FE-4B2C-8484-5CCF01536B2B}">
      <dgm:prSet/>
      <dgm:spPr/>
      <dgm:t>
        <a:bodyPr/>
        <a:lstStyle/>
        <a:p>
          <a:endParaRPr lang="en-US"/>
        </a:p>
      </dgm:t>
    </dgm:pt>
    <dgm:pt modelId="{1C7F4E52-D287-44CC-8194-6575C823D5A8}">
      <dgm:prSet/>
      <dgm:spPr/>
      <dgm:t>
        <a:bodyPr/>
        <a:lstStyle/>
        <a:p>
          <a:r>
            <a:rPr lang="nl-NL"/>
            <a:t>Brazilië</a:t>
          </a:r>
          <a:endParaRPr lang="en-US"/>
        </a:p>
      </dgm:t>
    </dgm:pt>
    <dgm:pt modelId="{F6AC74AA-6E5F-4838-9BFB-7C30D1EE5BF7}" type="parTrans" cxnId="{6C922BB2-715D-42E5-8885-E59B476E3C3A}">
      <dgm:prSet/>
      <dgm:spPr/>
      <dgm:t>
        <a:bodyPr/>
        <a:lstStyle/>
        <a:p>
          <a:endParaRPr lang="en-US"/>
        </a:p>
      </dgm:t>
    </dgm:pt>
    <dgm:pt modelId="{F40547CC-D9CE-4EED-81C3-5A93EEB20D76}" type="sibTrans" cxnId="{6C922BB2-715D-42E5-8885-E59B476E3C3A}">
      <dgm:prSet/>
      <dgm:spPr/>
      <dgm:t>
        <a:bodyPr/>
        <a:lstStyle/>
        <a:p>
          <a:endParaRPr lang="en-US"/>
        </a:p>
      </dgm:t>
    </dgm:pt>
    <dgm:pt modelId="{65656ED6-DA3E-42D0-B8A1-B3A9D6F7BEED}" type="pres">
      <dgm:prSet presAssocID="{6694C439-1568-4672-9867-D935AD408DF1}" presName="linear" presStyleCnt="0">
        <dgm:presLayoutVars>
          <dgm:animLvl val="lvl"/>
          <dgm:resizeHandles val="exact"/>
        </dgm:presLayoutVars>
      </dgm:prSet>
      <dgm:spPr/>
    </dgm:pt>
    <dgm:pt modelId="{8D428811-87B7-468A-92F2-639EE6BD7C8D}" type="pres">
      <dgm:prSet presAssocID="{E321C1EB-103A-4E8C-92D3-A2FA9759BF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736D5BB-6CE2-41FF-9238-4A15CF414445}" type="pres">
      <dgm:prSet presAssocID="{A67B29D1-FFBA-44C0-B1F6-C457656EA81A}" presName="spacer" presStyleCnt="0"/>
      <dgm:spPr/>
    </dgm:pt>
    <dgm:pt modelId="{2E04CB63-4849-44DE-AE75-8A2B7DECB260}" type="pres">
      <dgm:prSet presAssocID="{2B6E7353-FB02-40A1-ADD4-6B4091D7483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6867AB-7E15-4CCA-87C9-95E8F54DE7EF}" type="pres">
      <dgm:prSet presAssocID="{1219AF68-3240-4239-9E9D-99C5578AC328}" presName="spacer" presStyleCnt="0"/>
      <dgm:spPr/>
    </dgm:pt>
    <dgm:pt modelId="{4682B8E8-AB05-4AE7-A6E8-4D8068E6C897}" type="pres">
      <dgm:prSet presAssocID="{93144C92-4D2F-49F8-8C09-DB0C6751E28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FDED17D-674F-4ED0-8E75-CFD00804037B}" type="pres">
      <dgm:prSet presAssocID="{CC8B9EFC-5378-4204-BC27-1989336C20A1}" presName="spacer" presStyleCnt="0"/>
      <dgm:spPr/>
    </dgm:pt>
    <dgm:pt modelId="{D0AB24F8-CFAD-49A0-8D3B-8EBFA2FD74F0}" type="pres">
      <dgm:prSet presAssocID="{9C619E43-B7D4-45DA-9EEE-B262CEB264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C997FED-B13A-49F6-9997-1C532E0EC3D6}" type="pres">
      <dgm:prSet presAssocID="{6208ECE2-187A-475B-A72A-6A064E40D229}" presName="spacer" presStyleCnt="0"/>
      <dgm:spPr/>
    </dgm:pt>
    <dgm:pt modelId="{6C439E9B-C5AC-4DC8-9189-410A65A49B3F}" type="pres">
      <dgm:prSet presAssocID="{1C7F4E52-D287-44CC-8194-6575C823D5A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E98940D-EA51-4FEB-8350-386BF6193030}" type="presOf" srcId="{9C619E43-B7D4-45DA-9EEE-B262CEB264DD}" destId="{D0AB24F8-CFAD-49A0-8D3B-8EBFA2FD74F0}" srcOrd="0" destOrd="0" presId="urn:microsoft.com/office/officeart/2005/8/layout/vList2"/>
    <dgm:cxn modelId="{5BC56644-A75A-4AD4-8E97-B8EA7EFD6EF8}" type="presOf" srcId="{1C7F4E52-D287-44CC-8194-6575C823D5A8}" destId="{6C439E9B-C5AC-4DC8-9189-410A65A49B3F}" srcOrd="0" destOrd="0" presId="urn:microsoft.com/office/officeart/2005/8/layout/vList2"/>
    <dgm:cxn modelId="{4131854B-E6A2-4D97-940B-2851D3B43B87}" srcId="{6694C439-1568-4672-9867-D935AD408DF1}" destId="{E321C1EB-103A-4E8C-92D3-A2FA9759BFC2}" srcOrd="0" destOrd="0" parTransId="{62CC36AD-CCFD-400A-A55F-EF570D7A97E5}" sibTransId="{A67B29D1-FFBA-44C0-B1F6-C457656EA81A}"/>
    <dgm:cxn modelId="{D7FD2580-F4FE-4B2C-8484-5CCF01536B2B}" srcId="{6694C439-1568-4672-9867-D935AD408DF1}" destId="{9C619E43-B7D4-45DA-9EEE-B262CEB264DD}" srcOrd="3" destOrd="0" parTransId="{155FDA53-99DB-4328-A2E1-8DF22D924177}" sibTransId="{6208ECE2-187A-475B-A72A-6A064E40D229}"/>
    <dgm:cxn modelId="{00C24C89-73B0-43EF-93D4-70F3B56E4555}" type="presOf" srcId="{2B6E7353-FB02-40A1-ADD4-6B4091D7483A}" destId="{2E04CB63-4849-44DE-AE75-8A2B7DECB260}" srcOrd="0" destOrd="0" presId="urn:microsoft.com/office/officeart/2005/8/layout/vList2"/>
    <dgm:cxn modelId="{EA8B0C8A-EF1F-410B-B620-7223A23DF37C}" srcId="{6694C439-1568-4672-9867-D935AD408DF1}" destId="{2B6E7353-FB02-40A1-ADD4-6B4091D7483A}" srcOrd="1" destOrd="0" parTransId="{EE403FCF-CC14-49FD-AE8F-FF9C97995750}" sibTransId="{1219AF68-3240-4239-9E9D-99C5578AC328}"/>
    <dgm:cxn modelId="{9F39FB8D-6EB5-4270-8C2A-D6BBEDE72F02}" type="presOf" srcId="{E321C1EB-103A-4E8C-92D3-A2FA9759BFC2}" destId="{8D428811-87B7-468A-92F2-639EE6BD7C8D}" srcOrd="0" destOrd="0" presId="urn:microsoft.com/office/officeart/2005/8/layout/vList2"/>
    <dgm:cxn modelId="{82B5BEB1-25F7-41A4-B854-CE300008C28B}" type="presOf" srcId="{93144C92-4D2F-49F8-8C09-DB0C6751E285}" destId="{4682B8E8-AB05-4AE7-A6E8-4D8068E6C897}" srcOrd="0" destOrd="0" presId="urn:microsoft.com/office/officeart/2005/8/layout/vList2"/>
    <dgm:cxn modelId="{6C922BB2-715D-42E5-8885-E59B476E3C3A}" srcId="{6694C439-1568-4672-9867-D935AD408DF1}" destId="{1C7F4E52-D287-44CC-8194-6575C823D5A8}" srcOrd="4" destOrd="0" parTransId="{F6AC74AA-6E5F-4838-9BFB-7C30D1EE5BF7}" sibTransId="{F40547CC-D9CE-4EED-81C3-5A93EEB20D76}"/>
    <dgm:cxn modelId="{49B001D3-D96C-418D-A42D-BE1F95705333}" type="presOf" srcId="{6694C439-1568-4672-9867-D935AD408DF1}" destId="{65656ED6-DA3E-42D0-B8A1-B3A9D6F7BEED}" srcOrd="0" destOrd="0" presId="urn:microsoft.com/office/officeart/2005/8/layout/vList2"/>
    <dgm:cxn modelId="{3DC072FB-BD84-4987-87C3-F10908069AF5}" srcId="{6694C439-1568-4672-9867-D935AD408DF1}" destId="{93144C92-4D2F-49F8-8C09-DB0C6751E285}" srcOrd="2" destOrd="0" parTransId="{E02778F0-72BD-4C6F-B82A-3CACCAC88BD3}" sibTransId="{CC8B9EFC-5378-4204-BC27-1989336C20A1}"/>
    <dgm:cxn modelId="{FD00E01E-457D-4233-8DA5-92B21C3EBF03}" type="presParOf" srcId="{65656ED6-DA3E-42D0-B8A1-B3A9D6F7BEED}" destId="{8D428811-87B7-468A-92F2-639EE6BD7C8D}" srcOrd="0" destOrd="0" presId="urn:microsoft.com/office/officeart/2005/8/layout/vList2"/>
    <dgm:cxn modelId="{9732A99C-6D7D-4DB9-B4CD-EA84AFE8F519}" type="presParOf" srcId="{65656ED6-DA3E-42D0-B8A1-B3A9D6F7BEED}" destId="{2736D5BB-6CE2-41FF-9238-4A15CF414445}" srcOrd="1" destOrd="0" presId="urn:microsoft.com/office/officeart/2005/8/layout/vList2"/>
    <dgm:cxn modelId="{BC508906-44CC-40D6-8165-17E33965C3EC}" type="presParOf" srcId="{65656ED6-DA3E-42D0-B8A1-B3A9D6F7BEED}" destId="{2E04CB63-4849-44DE-AE75-8A2B7DECB260}" srcOrd="2" destOrd="0" presId="urn:microsoft.com/office/officeart/2005/8/layout/vList2"/>
    <dgm:cxn modelId="{B0CF7656-7D27-4E38-92AB-CC26869F2AD6}" type="presParOf" srcId="{65656ED6-DA3E-42D0-B8A1-B3A9D6F7BEED}" destId="{526867AB-7E15-4CCA-87C9-95E8F54DE7EF}" srcOrd="3" destOrd="0" presId="urn:microsoft.com/office/officeart/2005/8/layout/vList2"/>
    <dgm:cxn modelId="{6B50526A-5B3D-4F49-904E-EE65F42620D0}" type="presParOf" srcId="{65656ED6-DA3E-42D0-B8A1-B3A9D6F7BEED}" destId="{4682B8E8-AB05-4AE7-A6E8-4D8068E6C897}" srcOrd="4" destOrd="0" presId="urn:microsoft.com/office/officeart/2005/8/layout/vList2"/>
    <dgm:cxn modelId="{7FAE08DE-51F4-4424-8F61-919009C576A2}" type="presParOf" srcId="{65656ED6-DA3E-42D0-B8A1-B3A9D6F7BEED}" destId="{FFDED17D-674F-4ED0-8E75-CFD00804037B}" srcOrd="5" destOrd="0" presId="urn:microsoft.com/office/officeart/2005/8/layout/vList2"/>
    <dgm:cxn modelId="{95F758CA-C987-4520-8A5B-F24578EF6756}" type="presParOf" srcId="{65656ED6-DA3E-42D0-B8A1-B3A9D6F7BEED}" destId="{D0AB24F8-CFAD-49A0-8D3B-8EBFA2FD74F0}" srcOrd="6" destOrd="0" presId="urn:microsoft.com/office/officeart/2005/8/layout/vList2"/>
    <dgm:cxn modelId="{01AF87E3-962D-4FC2-9C40-7D0E1EE8DA69}" type="presParOf" srcId="{65656ED6-DA3E-42D0-B8A1-B3A9D6F7BEED}" destId="{DC997FED-B13A-49F6-9997-1C532E0EC3D6}" srcOrd="7" destOrd="0" presId="urn:microsoft.com/office/officeart/2005/8/layout/vList2"/>
    <dgm:cxn modelId="{E528B528-08FE-4033-B3F2-ED73F249F488}" type="presParOf" srcId="{65656ED6-DA3E-42D0-B8A1-B3A9D6F7BEED}" destId="{6C439E9B-C5AC-4DC8-9189-410A65A49B3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AFCD5-28E6-4F67-86B1-7F9F00AD26ED}" type="doc">
      <dgm:prSet loTypeId="urn:microsoft.com/office/officeart/2005/8/layout/hProcess6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nl-NL"/>
        </a:p>
      </dgm:t>
    </dgm:pt>
    <dgm:pt modelId="{E9356632-CFFD-405C-9ED8-A8F51DB4E2F4}">
      <dgm:prSet phldrT="[Tekst]"/>
      <dgm:spPr/>
      <dgm:t>
        <a:bodyPr/>
        <a:lstStyle/>
        <a:p>
          <a:r>
            <a:rPr lang="nl-NL" dirty="0"/>
            <a:t>Tot 1950</a:t>
          </a:r>
        </a:p>
      </dgm:t>
    </dgm:pt>
    <dgm:pt modelId="{20B93F0A-BE61-4A69-8501-CAB1C3B254FD}" type="parTrans" cxnId="{393F071D-0C22-4A7F-895C-37B35C266528}">
      <dgm:prSet/>
      <dgm:spPr/>
      <dgm:t>
        <a:bodyPr/>
        <a:lstStyle/>
        <a:p>
          <a:endParaRPr lang="nl-NL"/>
        </a:p>
      </dgm:t>
    </dgm:pt>
    <dgm:pt modelId="{109C5588-C44E-4E06-ADE2-EFB1972F3E77}" type="sibTrans" cxnId="{393F071D-0C22-4A7F-895C-37B35C266528}">
      <dgm:prSet/>
      <dgm:spPr/>
      <dgm:t>
        <a:bodyPr/>
        <a:lstStyle/>
        <a:p>
          <a:endParaRPr lang="nl-NL"/>
        </a:p>
      </dgm:t>
    </dgm:pt>
    <dgm:pt modelId="{2C627CB6-6A1E-4C10-9ACE-CC0B7F9B9475}">
      <dgm:prSet phldrT="[Tekst]" custT="1"/>
      <dgm:spPr/>
      <dgm:t>
        <a:bodyPr/>
        <a:lstStyle/>
        <a:p>
          <a:r>
            <a:rPr lang="nl-NL" sz="1400" dirty="0"/>
            <a:t>Kolonie; of</a:t>
          </a:r>
        </a:p>
      </dgm:t>
    </dgm:pt>
    <dgm:pt modelId="{6C9EF442-6A20-4B87-9A4D-CD65B6938C1A}" type="parTrans" cxnId="{63F892B4-FBFD-48F9-9807-39F1AFFFC6B4}">
      <dgm:prSet/>
      <dgm:spPr/>
      <dgm:t>
        <a:bodyPr/>
        <a:lstStyle/>
        <a:p>
          <a:endParaRPr lang="nl-NL"/>
        </a:p>
      </dgm:t>
    </dgm:pt>
    <dgm:pt modelId="{03A80F09-A3AB-4778-B18C-5468BF2EB3AB}" type="sibTrans" cxnId="{63F892B4-FBFD-48F9-9807-39F1AFFFC6B4}">
      <dgm:prSet/>
      <dgm:spPr/>
      <dgm:t>
        <a:bodyPr/>
        <a:lstStyle/>
        <a:p>
          <a:endParaRPr lang="nl-NL"/>
        </a:p>
      </dgm:t>
    </dgm:pt>
    <dgm:pt modelId="{2DC2C60F-F59E-49F3-868D-728194E210DD}">
      <dgm:prSet phldrT="[Tekst]" custT="1"/>
      <dgm:spPr/>
      <dgm:t>
        <a:bodyPr/>
        <a:lstStyle/>
        <a:p>
          <a:r>
            <a:rPr lang="nl-NL" sz="1400" dirty="0"/>
            <a:t>Agrarische Economie</a:t>
          </a:r>
        </a:p>
      </dgm:t>
    </dgm:pt>
    <dgm:pt modelId="{E40390FF-F7DB-4CD3-BB82-297F9298BE4B}" type="parTrans" cxnId="{60B4A398-FB68-4626-AB40-BDCFD6F5E913}">
      <dgm:prSet/>
      <dgm:spPr/>
      <dgm:t>
        <a:bodyPr/>
        <a:lstStyle/>
        <a:p>
          <a:endParaRPr lang="nl-NL"/>
        </a:p>
      </dgm:t>
    </dgm:pt>
    <dgm:pt modelId="{D6EB9133-FB38-441B-85E2-C22B46025118}" type="sibTrans" cxnId="{60B4A398-FB68-4626-AB40-BDCFD6F5E913}">
      <dgm:prSet/>
      <dgm:spPr/>
      <dgm:t>
        <a:bodyPr/>
        <a:lstStyle/>
        <a:p>
          <a:endParaRPr lang="nl-NL"/>
        </a:p>
      </dgm:t>
    </dgm:pt>
    <dgm:pt modelId="{4EC85C8F-9140-4F2F-97A4-6B5033694B71}">
      <dgm:prSet phldrT="[Tekst]"/>
      <dgm:spPr/>
      <dgm:t>
        <a:bodyPr/>
        <a:lstStyle/>
        <a:p>
          <a:r>
            <a:rPr lang="nl-NL" dirty="0"/>
            <a:t>1950-1985</a:t>
          </a:r>
        </a:p>
      </dgm:t>
    </dgm:pt>
    <dgm:pt modelId="{74C313DA-A811-468D-AA85-1F339030F597}" type="parTrans" cxnId="{8B3A3664-946E-42BD-B227-BFDBA12F31A5}">
      <dgm:prSet/>
      <dgm:spPr/>
      <dgm:t>
        <a:bodyPr/>
        <a:lstStyle/>
        <a:p>
          <a:endParaRPr lang="nl-NL"/>
        </a:p>
      </dgm:t>
    </dgm:pt>
    <dgm:pt modelId="{314E60C8-0A7A-4023-B6EF-A835C57DE762}" type="sibTrans" cxnId="{8B3A3664-946E-42BD-B227-BFDBA12F31A5}">
      <dgm:prSet/>
      <dgm:spPr/>
      <dgm:t>
        <a:bodyPr/>
        <a:lstStyle/>
        <a:p>
          <a:endParaRPr lang="nl-NL"/>
        </a:p>
      </dgm:t>
    </dgm:pt>
    <dgm:pt modelId="{307BE080-E7E6-4B31-92D2-F843A6705850}">
      <dgm:prSet phldrT="[Tekst]" custT="1"/>
      <dgm:spPr/>
      <dgm:t>
        <a:bodyPr/>
        <a:lstStyle/>
        <a:p>
          <a:r>
            <a:rPr lang="nl-NL" sz="1400" dirty="0"/>
            <a:t>Import-substitutie</a:t>
          </a:r>
        </a:p>
      </dgm:t>
    </dgm:pt>
    <dgm:pt modelId="{BBC205D1-18DB-4B5F-B7C6-EEB47A9F3B62}" type="parTrans" cxnId="{F4E7BEB0-40F1-4577-9E8A-1E1649B60E11}">
      <dgm:prSet/>
      <dgm:spPr/>
      <dgm:t>
        <a:bodyPr/>
        <a:lstStyle/>
        <a:p>
          <a:endParaRPr lang="nl-NL"/>
        </a:p>
      </dgm:t>
    </dgm:pt>
    <dgm:pt modelId="{59582EC7-9E55-4DCA-88C3-E5BC938E1137}" type="sibTrans" cxnId="{F4E7BEB0-40F1-4577-9E8A-1E1649B60E11}">
      <dgm:prSet/>
      <dgm:spPr/>
      <dgm:t>
        <a:bodyPr/>
        <a:lstStyle/>
        <a:p>
          <a:endParaRPr lang="nl-NL"/>
        </a:p>
      </dgm:t>
    </dgm:pt>
    <dgm:pt modelId="{8DD616B0-D88A-4F77-A77F-31F851557D55}">
      <dgm:prSet phldrT="[Tekst]" custT="1"/>
      <dgm:spPr/>
      <dgm:t>
        <a:bodyPr/>
        <a:lstStyle/>
        <a:p>
          <a:r>
            <a:rPr lang="nl-NL" sz="1400" dirty="0"/>
            <a:t>Opkomst industrie</a:t>
          </a:r>
        </a:p>
      </dgm:t>
    </dgm:pt>
    <dgm:pt modelId="{2BF1E5EA-D573-4208-B357-5849BF4371A6}" type="parTrans" cxnId="{20F8BC60-BBB0-4720-B6A8-AFF371927F92}">
      <dgm:prSet/>
      <dgm:spPr/>
      <dgm:t>
        <a:bodyPr/>
        <a:lstStyle/>
        <a:p>
          <a:endParaRPr lang="nl-NL"/>
        </a:p>
      </dgm:t>
    </dgm:pt>
    <dgm:pt modelId="{6079642E-B7BF-4077-955F-0A66E557FFFF}" type="sibTrans" cxnId="{20F8BC60-BBB0-4720-B6A8-AFF371927F92}">
      <dgm:prSet/>
      <dgm:spPr/>
      <dgm:t>
        <a:bodyPr/>
        <a:lstStyle/>
        <a:p>
          <a:endParaRPr lang="nl-NL"/>
        </a:p>
      </dgm:t>
    </dgm:pt>
    <dgm:pt modelId="{F9D6E228-F323-4DCE-9C3F-8597C9F459CD}">
      <dgm:prSet phldrT="[Tekst]"/>
      <dgm:spPr/>
      <dgm:t>
        <a:bodyPr/>
        <a:lstStyle/>
        <a:p>
          <a:r>
            <a:rPr lang="nl-NL" dirty="0"/>
            <a:t>1985-Nu</a:t>
          </a:r>
        </a:p>
      </dgm:t>
    </dgm:pt>
    <dgm:pt modelId="{7BC5D4CE-0816-4BE1-A49C-E340CEE581B1}" type="parTrans" cxnId="{AD642876-DAE6-44E3-97D0-AA2E97E4C1F8}">
      <dgm:prSet/>
      <dgm:spPr/>
      <dgm:t>
        <a:bodyPr/>
        <a:lstStyle/>
        <a:p>
          <a:endParaRPr lang="nl-NL"/>
        </a:p>
      </dgm:t>
    </dgm:pt>
    <dgm:pt modelId="{9140088A-5084-4F39-AC95-98D8CEA702F4}" type="sibTrans" cxnId="{AD642876-DAE6-44E3-97D0-AA2E97E4C1F8}">
      <dgm:prSet/>
      <dgm:spPr/>
      <dgm:t>
        <a:bodyPr/>
        <a:lstStyle/>
        <a:p>
          <a:endParaRPr lang="nl-NL"/>
        </a:p>
      </dgm:t>
    </dgm:pt>
    <dgm:pt modelId="{B3BD2256-DBB1-4AE4-9CDB-A233CB37F747}">
      <dgm:prSet phldrT="[Tekst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endParaRPr lang="nl-NL" sz="1400" dirty="0"/>
        </a:p>
      </dgm:t>
    </dgm:pt>
    <dgm:pt modelId="{37E05CF6-FE61-4E36-BA93-CD6193DC6300}" type="parTrans" cxnId="{775D21CA-D15D-4847-B57A-51BA1278E83B}">
      <dgm:prSet/>
      <dgm:spPr/>
      <dgm:t>
        <a:bodyPr/>
        <a:lstStyle/>
        <a:p>
          <a:endParaRPr lang="nl-NL"/>
        </a:p>
      </dgm:t>
    </dgm:pt>
    <dgm:pt modelId="{76591AAE-996D-4466-8794-0BEB100B3413}" type="sibTrans" cxnId="{775D21CA-D15D-4847-B57A-51BA1278E83B}">
      <dgm:prSet/>
      <dgm:spPr/>
      <dgm:t>
        <a:bodyPr/>
        <a:lstStyle/>
        <a:p>
          <a:endParaRPr lang="nl-NL"/>
        </a:p>
      </dgm:t>
    </dgm:pt>
    <dgm:pt modelId="{2EE8D7FD-658A-4A7B-A9D9-91752CD1D46B}">
      <dgm:prSet phldrT="[Tekst]" custT="1"/>
      <dgm:spPr/>
      <dgm:t>
        <a:bodyPr/>
        <a:lstStyle/>
        <a:p>
          <a:r>
            <a:rPr lang="nl-NL" sz="1400" dirty="0"/>
            <a:t>Grondstoffen leverancier</a:t>
          </a:r>
        </a:p>
      </dgm:t>
    </dgm:pt>
    <dgm:pt modelId="{BFF19EF4-7C72-4764-BEC8-57709D655E25}" type="parTrans" cxnId="{4781C019-89C0-490D-BE8E-513721FEAD47}">
      <dgm:prSet/>
      <dgm:spPr/>
      <dgm:t>
        <a:bodyPr/>
        <a:lstStyle/>
        <a:p>
          <a:endParaRPr lang="nl-NL"/>
        </a:p>
      </dgm:t>
    </dgm:pt>
    <dgm:pt modelId="{C0D6B599-A73F-466D-B83E-67ED50032F76}" type="sibTrans" cxnId="{4781C019-89C0-490D-BE8E-513721FEAD47}">
      <dgm:prSet/>
      <dgm:spPr/>
      <dgm:t>
        <a:bodyPr/>
        <a:lstStyle/>
        <a:p>
          <a:endParaRPr lang="nl-NL"/>
        </a:p>
      </dgm:t>
    </dgm:pt>
    <dgm:pt modelId="{E26062B5-294B-489B-9062-447A035071F7}">
      <dgm:prSet phldrT="[Tekst]" custT="1"/>
      <dgm:spPr/>
      <dgm:t>
        <a:bodyPr/>
        <a:lstStyle/>
        <a:p>
          <a:r>
            <a:rPr lang="nl-NL" sz="1400" dirty="0" err="1"/>
            <a:t>Onaf-hankelijk</a:t>
          </a:r>
          <a:endParaRPr lang="nl-NL" sz="1400" dirty="0"/>
        </a:p>
      </dgm:t>
    </dgm:pt>
    <dgm:pt modelId="{67D0A6A3-6FAD-48D6-AC49-1EDA499049C9}" type="parTrans" cxnId="{05A94A6D-F0C6-496F-901E-D3994B4539F2}">
      <dgm:prSet/>
      <dgm:spPr/>
      <dgm:t>
        <a:bodyPr/>
        <a:lstStyle/>
        <a:p>
          <a:endParaRPr lang="nl-NL"/>
        </a:p>
      </dgm:t>
    </dgm:pt>
    <dgm:pt modelId="{6651F078-AFFC-4142-BE0A-234249600434}" type="sibTrans" cxnId="{05A94A6D-F0C6-496F-901E-D3994B4539F2}">
      <dgm:prSet/>
      <dgm:spPr/>
      <dgm:t>
        <a:bodyPr/>
        <a:lstStyle/>
        <a:p>
          <a:endParaRPr lang="nl-NL"/>
        </a:p>
      </dgm:t>
    </dgm:pt>
    <dgm:pt modelId="{4B345917-E1BD-4D96-BEC9-8150922B5FE4}">
      <dgm:prSet phldrT="[Teks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l-NL" sz="1400" dirty="0"/>
            <a:t>Vrije markt economie</a:t>
          </a:r>
        </a:p>
      </dgm:t>
    </dgm:pt>
    <dgm:pt modelId="{D0E8DDB9-C974-41EA-B588-7EBBA9E0FA71}" type="parTrans" cxnId="{27A04D5A-163A-4C90-8BF8-D2C275111CF4}">
      <dgm:prSet/>
      <dgm:spPr/>
      <dgm:t>
        <a:bodyPr/>
        <a:lstStyle/>
        <a:p>
          <a:endParaRPr lang="nl-NL"/>
        </a:p>
      </dgm:t>
    </dgm:pt>
    <dgm:pt modelId="{4CAED011-B5BB-4922-B7DA-4094D0735A09}" type="sibTrans" cxnId="{27A04D5A-163A-4C90-8BF8-D2C275111CF4}">
      <dgm:prSet/>
      <dgm:spPr/>
      <dgm:t>
        <a:bodyPr/>
        <a:lstStyle/>
        <a:p>
          <a:endParaRPr lang="nl-NL"/>
        </a:p>
      </dgm:t>
    </dgm:pt>
    <dgm:pt modelId="{C30B9041-D047-4124-BB86-AD48781057CB}">
      <dgm:prSet phldrT="[Teks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l-NL" sz="1400" dirty="0" err="1"/>
            <a:t>Kennis-economie</a:t>
          </a:r>
          <a:endParaRPr lang="nl-NL" sz="1400" dirty="0"/>
        </a:p>
      </dgm:t>
    </dgm:pt>
    <dgm:pt modelId="{70BCF42C-073F-4294-8D39-F79A6192841B}" type="parTrans" cxnId="{9DC0AB53-4D94-4960-9C27-CE87F5FF305D}">
      <dgm:prSet/>
      <dgm:spPr/>
      <dgm:t>
        <a:bodyPr/>
        <a:lstStyle/>
        <a:p>
          <a:endParaRPr lang="nl-NL"/>
        </a:p>
      </dgm:t>
    </dgm:pt>
    <dgm:pt modelId="{46215BDC-DCD0-4C01-BD02-94CC6038873B}" type="sibTrans" cxnId="{9DC0AB53-4D94-4960-9C27-CE87F5FF305D}">
      <dgm:prSet/>
      <dgm:spPr/>
      <dgm:t>
        <a:bodyPr/>
        <a:lstStyle/>
        <a:p>
          <a:endParaRPr lang="nl-NL"/>
        </a:p>
      </dgm:t>
    </dgm:pt>
    <dgm:pt modelId="{28ABF875-E01F-4294-A151-0D9B3E6F66FD}">
      <dgm:prSet phldrT="[Teks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nl-NL" sz="1600" dirty="0"/>
        </a:p>
        <a:p>
          <a:pPr algn="ctr">
            <a:buNone/>
          </a:pPr>
          <a:endParaRPr lang="nl-NL" sz="1600" dirty="0"/>
        </a:p>
      </dgm:t>
    </dgm:pt>
    <dgm:pt modelId="{5B27215A-6E76-41A3-B03E-4F72654EEA18}" type="parTrans" cxnId="{47E80973-9BA0-4FDA-8945-E4894D8D5C20}">
      <dgm:prSet/>
      <dgm:spPr/>
      <dgm:t>
        <a:bodyPr/>
        <a:lstStyle/>
        <a:p>
          <a:endParaRPr lang="nl-NL"/>
        </a:p>
      </dgm:t>
    </dgm:pt>
    <dgm:pt modelId="{8A549E55-5E25-43A3-AF8E-3BE45719FBF1}" type="sibTrans" cxnId="{47E80973-9BA0-4FDA-8945-E4894D8D5C20}">
      <dgm:prSet/>
      <dgm:spPr/>
      <dgm:t>
        <a:bodyPr/>
        <a:lstStyle/>
        <a:p>
          <a:endParaRPr lang="nl-NL"/>
        </a:p>
      </dgm:t>
    </dgm:pt>
    <dgm:pt modelId="{2B9411B1-E5CB-47E4-BA95-A775571D3A67}" type="pres">
      <dgm:prSet presAssocID="{132AFCD5-28E6-4F67-86B1-7F9F00AD26ED}" presName="theList" presStyleCnt="0">
        <dgm:presLayoutVars>
          <dgm:dir/>
          <dgm:animLvl val="lvl"/>
          <dgm:resizeHandles val="exact"/>
        </dgm:presLayoutVars>
      </dgm:prSet>
      <dgm:spPr/>
    </dgm:pt>
    <dgm:pt modelId="{9B91A6E4-FF31-4687-BD58-470147369302}" type="pres">
      <dgm:prSet presAssocID="{E9356632-CFFD-405C-9ED8-A8F51DB4E2F4}" presName="compNode" presStyleCnt="0"/>
      <dgm:spPr/>
    </dgm:pt>
    <dgm:pt modelId="{B9A5EBD8-E725-4697-98D2-CEF4C2234867}" type="pres">
      <dgm:prSet presAssocID="{E9356632-CFFD-405C-9ED8-A8F51DB4E2F4}" presName="noGeometry" presStyleCnt="0"/>
      <dgm:spPr/>
    </dgm:pt>
    <dgm:pt modelId="{57420A4C-7443-4101-8D72-113D5B029224}" type="pres">
      <dgm:prSet presAssocID="{E9356632-CFFD-405C-9ED8-A8F51DB4E2F4}" presName="childTextVisible" presStyleLbl="bgAccFollowNode1" presStyleIdx="0" presStyleCnt="3" custScaleY="95870">
        <dgm:presLayoutVars>
          <dgm:bulletEnabled val="1"/>
        </dgm:presLayoutVars>
      </dgm:prSet>
      <dgm:spPr/>
    </dgm:pt>
    <dgm:pt modelId="{38F237EC-2C4B-42D0-8193-2D3AB906A5E6}" type="pres">
      <dgm:prSet presAssocID="{E9356632-CFFD-405C-9ED8-A8F51DB4E2F4}" presName="childTextHidden" presStyleLbl="bgAccFollowNode1" presStyleIdx="0" presStyleCnt="3"/>
      <dgm:spPr/>
    </dgm:pt>
    <dgm:pt modelId="{886A9D1F-703B-4D6C-8EB8-50AF50679CC6}" type="pres">
      <dgm:prSet presAssocID="{E9356632-CFFD-405C-9ED8-A8F51DB4E2F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32F11D6-61BB-4A90-A65A-53A21D753131}" type="pres">
      <dgm:prSet presAssocID="{E9356632-CFFD-405C-9ED8-A8F51DB4E2F4}" presName="aSpace" presStyleCnt="0"/>
      <dgm:spPr/>
    </dgm:pt>
    <dgm:pt modelId="{E5216109-5F00-4FCA-B512-8ADEB77BE092}" type="pres">
      <dgm:prSet presAssocID="{4EC85C8F-9140-4F2F-97A4-6B5033694B71}" presName="compNode" presStyleCnt="0"/>
      <dgm:spPr/>
    </dgm:pt>
    <dgm:pt modelId="{59817184-AA07-4179-8DED-E80D49CFEF3A}" type="pres">
      <dgm:prSet presAssocID="{4EC85C8F-9140-4F2F-97A4-6B5033694B71}" presName="noGeometry" presStyleCnt="0"/>
      <dgm:spPr/>
    </dgm:pt>
    <dgm:pt modelId="{709600FE-ADA7-4A1D-B9B5-F623E4C6EB01}" type="pres">
      <dgm:prSet presAssocID="{4EC85C8F-9140-4F2F-97A4-6B5033694B71}" presName="childTextVisible" presStyleLbl="bgAccFollowNode1" presStyleIdx="1" presStyleCnt="3" custScaleX="96639" custScaleY="118787">
        <dgm:presLayoutVars>
          <dgm:bulletEnabled val="1"/>
        </dgm:presLayoutVars>
      </dgm:prSet>
      <dgm:spPr/>
    </dgm:pt>
    <dgm:pt modelId="{11554B0B-D88E-495E-AB11-B38C5F38CCFE}" type="pres">
      <dgm:prSet presAssocID="{4EC85C8F-9140-4F2F-97A4-6B5033694B71}" presName="childTextHidden" presStyleLbl="bgAccFollowNode1" presStyleIdx="1" presStyleCnt="3"/>
      <dgm:spPr/>
    </dgm:pt>
    <dgm:pt modelId="{111FF6E4-2DA0-49DE-AEE6-B798BFA14DFC}" type="pres">
      <dgm:prSet presAssocID="{4EC85C8F-9140-4F2F-97A4-6B5033694B71}" presName="parentText" presStyleLbl="node1" presStyleIdx="1" presStyleCnt="3" custScaleX="110575" custScaleY="108180">
        <dgm:presLayoutVars>
          <dgm:chMax val="1"/>
          <dgm:bulletEnabled val="1"/>
        </dgm:presLayoutVars>
      </dgm:prSet>
      <dgm:spPr/>
    </dgm:pt>
    <dgm:pt modelId="{27A5223E-8A23-4DB8-9289-E9CD2861575C}" type="pres">
      <dgm:prSet presAssocID="{4EC85C8F-9140-4F2F-97A4-6B5033694B71}" presName="aSpace" presStyleCnt="0"/>
      <dgm:spPr/>
    </dgm:pt>
    <dgm:pt modelId="{75604AB0-4BAF-4502-925E-6A0F988275F5}" type="pres">
      <dgm:prSet presAssocID="{F9D6E228-F323-4DCE-9C3F-8597C9F459CD}" presName="compNode" presStyleCnt="0"/>
      <dgm:spPr/>
    </dgm:pt>
    <dgm:pt modelId="{C76B3458-0F35-4A49-AC79-1C80508B0024}" type="pres">
      <dgm:prSet presAssocID="{F9D6E228-F323-4DCE-9C3F-8597C9F459CD}" presName="noGeometry" presStyleCnt="0"/>
      <dgm:spPr/>
    </dgm:pt>
    <dgm:pt modelId="{16FE07C7-252D-4F57-8EF0-4B4947374517}" type="pres">
      <dgm:prSet presAssocID="{F9D6E228-F323-4DCE-9C3F-8597C9F459CD}" presName="childTextVisible" presStyleLbl="bgAccFollowNode1" presStyleIdx="2" presStyleCnt="3" custScaleX="98706" custScaleY="169800">
        <dgm:presLayoutVars>
          <dgm:bulletEnabled val="1"/>
        </dgm:presLayoutVars>
      </dgm:prSet>
      <dgm:spPr/>
    </dgm:pt>
    <dgm:pt modelId="{6706ACE0-6EF2-4105-99DC-8C42C513D4DE}" type="pres">
      <dgm:prSet presAssocID="{F9D6E228-F323-4DCE-9C3F-8597C9F459CD}" presName="childTextHidden" presStyleLbl="bgAccFollowNode1" presStyleIdx="2" presStyleCnt="3"/>
      <dgm:spPr/>
    </dgm:pt>
    <dgm:pt modelId="{A9E0760C-4AC7-4A0F-B307-235C14C8B39F}" type="pres">
      <dgm:prSet presAssocID="{F9D6E228-F323-4DCE-9C3F-8597C9F459CD}" presName="parentText" presStyleLbl="node1" presStyleIdx="2" presStyleCnt="3" custScaleX="108842" custScaleY="111515" custLinFactNeighborX="-2671" custLinFactNeighborY="1336">
        <dgm:presLayoutVars>
          <dgm:chMax val="1"/>
          <dgm:bulletEnabled val="1"/>
        </dgm:presLayoutVars>
      </dgm:prSet>
      <dgm:spPr/>
    </dgm:pt>
  </dgm:ptLst>
  <dgm:cxnLst>
    <dgm:cxn modelId="{8C976205-8EFE-4B49-9000-A213F33CCDF3}" type="presOf" srcId="{8DD616B0-D88A-4F77-A77F-31F851557D55}" destId="{709600FE-ADA7-4A1D-B9B5-F623E4C6EB01}" srcOrd="0" destOrd="2" presId="urn:microsoft.com/office/officeart/2005/8/layout/hProcess6"/>
    <dgm:cxn modelId="{58292A06-F6FB-4672-974F-81CC5032ED0D}" type="presOf" srcId="{E26062B5-294B-489B-9062-447A035071F7}" destId="{709600FE-ADA7-4A1D-B9B5-F623E4C6EB01}" srcOrd="0" destOrd="0" presId="urn:microsoft.com/office/officeart/2005/8/layout/hProcess6"/>
    <dgm:cxn modelId="{B3786E0E-CE8D-4A76-ADE1-56CCFD05D96F}" type="presOf" srcId="{4EC85C8F-9140-4F2F-97A4-6B5033694B71}" destId="{111FF6E4-2DA0-49DE-AEE6-B798BFA14DFC}" srcOrd="0" destOrd="0" presId="urn:microsoft.com/office/officeart/2005/8/layout/hProcess6"/>
    <dgm:cxn modelId="{33B29719-31EE-467B-8EC4-7AEB1D3CBECF}" type="presOf" srcId="{C30B9041-D047-4124-BB86-AD48781057CB}" destId="{16FE07C7-252D-4F57-8EF0-4B4947374517}" srcOrd="0" destOrd="2" presId="urn:microsoft.com/office/officeart/2005/8/layout/hProcess6"/>
    <dgm:cxn modelId="{4781C019-89C0-490D-BE8E-513721FEAD47}" srcId="{E9356632-CFFD-405C-9ED8-A8F51DB4E2F4}" destId="{2EE8D7FD-658A-4A7B-A9D9-91752CD1D46B}" srcOrd="2" destOrd="0" parTransId="{BFF19EF4-7C72-4764-BEC8-57709D655E25}" sibTransId="{C0D6B599-A73F-466D-B83E-67ED50032F76}"/>
    <dgm:cxn modelId="{07ED451A-E541-4322-A096-8CA24492A1B5}" type="presOf" srcId="{E9356632-CFFD-405C-9ED8-A8F51DB4E2F4}" destId="{886A9D1F-703B-4D6C-8EB8-50AF50679CC6}" srcOrd="0" destOrd="0" presId="urn:microsoft.com/office/officeart/2005/8/layout/hProcess6"/>
    <dgm:cxn modelId="{393F071D-0C22-4A7F-895C-37B35C266528}" srcId="{132AFCD5-28E6-4F67-86B1-7F9F00AD26ED}" destId="{E9356632-CFFD-405C-9ED8-A8F51DB4E2F4}" srcOrd="0" destOrd="0" parTransId="{20B93F0A-BE61-4A69-8501-CAB1C3B254FD}" sibTransId="{109C5588-C44E-4E06-ADE2-EFB1972F3E77}"/>
    <dgm:cxn modelId="{A0232D2E-46F2-4788-94DF-22DF3AB3F65A}" type="presOf" srcId="{B3BD2256-DBB1-4AE4-9CDB-A233CB37F747}" destId="{6706ACE0-6EF2-4105-99DC-8C42C513D4DE}" srcOrd="1" destOrd="0" presId="urn:microsoft.com/office/officeart/2005/8/layout/hProcess6"/>
    <dgm:cxn modelId="{08B19C38-841C-4B0D-9DA6-D77594B413E7}" type="presOf" srcId="{2C627CB6-6A1E-4C10-9ACE-CC0B7F9B9475}" destId="{38F237EC-2C4B-42D0-8193-2D3AB906A5E6}" srcOrd="1" destOrd="0" presId="urn:microsoft.com/office/officeart/2005/8/layout/hProcess6"/>
    <dgm:cxn modelId="{20F8BC60-BBB0-4720-B6A8-AFF371927F92}" srcId="{4EC85C8F-9140-4F2F-97A4-6B5033694B71}" destId="{8DD616B0-D88A-4F77-A77F-31F851557D55}" srcOrd="2" destOrd="0" parTransId="{2BF1E5EA-D573-4208-B357-5849BF4371A6}" sibTransId="{6079642E-B7BF-4077-955F-0A66E557FFFF}"/>
    <dgm:cxn modelId="{B0A74361-F66F-4F45-80FA-59B3F11E40C0}" type="presOf" srcId="{2EE8D7FD-658A-4A7B-A9D9-91752CD1D46B}" destId="{57420A4C-7443-4101-8D72-113D5B029224}" srcOrd="0" destOrd="2" presId="urn:microsoft.com/office/officeart/2005/8/layout/hProcess6"/>
    <dgm:cxn modelId="{8B3A3664-946E-42BD-B227-BFDBA12F31A5}" srcId="{132AFCD5-28E6-4F67-86B1-7F9F00AD26ED}" destId="{4EC85C8F-9140-4F2F-97A4-6B5033694B71}" srcOrd="1" destOrd="0" parTransId="{74C313DA-A811-468D-AA85-1F339030F597}" sibTransId="{314E60C8-0A7A-4023-B6EF-A835C57DE762}"/>
    <dgm:cxn modelId="{E2D8AA67-674F-4510-ADC3-E4D69ED3C854}" type="presOf" srcId="{C30B9041-D047-4124-BB86-AD48781057CB}" destId="{6706ACE0-6EF2-4105-99DC-8C42C513D4DE}" srcOrd="1" destOrd="2" presId="urn:microsoft.com/office/officeart/2005/8/layout/hProcess6"/>
    <dgm:cxn modelId="{5E45216C-6717-44A8-A295-F097598DBD6F}" type="presOf" srcId="{F9D6E228-F323-4DCE-9C3F-8597C9F459CD}" destId="{A9E0760C-4AC7-4A0F-B307-235C14C8B39F}" srcOrd="0" destOrd="0" presId="urn:microsoft.com/office/officeart/2005/8/layout/hProcess6"/>
    <dgm:cxn modelId="{05A94A6D-F0C6-496F-901E-D3994B4539F2}" srcId="{4EC85C8F-9140-4F2F-97A4-6B5033694B71}" destId="{E26062B5-294B-489B-9062-447A035071F7}" srcOrd="0" destOrd="0" parTransId="{67D0A6A3-6FAD-48D6-AC49-1EDA499049C9}" sibTransId="{6651F078-AFFC-4142-BE0A-234249600434}"/>
    <dgm:cxn modelId="{556A2672-5583-4AE2-8E5F-7C23EE8FF9A7}" type="presOf" srcId="{307BE080-E7E6-4B31-92D2-F843A6705850}" destId="{709600FE-ADA7-4A1D-B9B5-F623E4C6EB01}" srcOrd="0" destOrd="1" presId="urn:microsoft.com/office/officeart/2005/8/layout/hProcess6"/>
    <dgm:cxn modelId="{47E80973-9BA0-4FDA-8945-E4894D8D5C20}" srcId="{F9D6E228-F323-4DCE-9C3F-8597C9F459CD}" destId="{28ABF875-E01F-4294-A151-0D9B3E6F66FD}" srcOrd="3" destOrd="0" parTransId="{5B27215A-6E76-41A3-B03E-4F72654EEA18}" sibTransId="{8A549E55-5E25-43A3-AF8E-3BE45719FBF1}"/>
    <dgm:cxn modelId="{9DC0AB53-4D94-4960-9C27-CE87F5FF305D}" srcId="{F9D6E228-F323-4DCE-9C3F-8597C9F459CD}" destId="{C30B9041-D047-4124-BB86-AD48781057CB}" srcOrd="2" destOrd="0" parTransId="{70BCF42C-073F-4294-8D39-F79A6192841B}" sibTransId="{46215BDC-DCD0-4C01-BD02-94CC6038873B}"/>
    <dgm:cxn modelId="{AD642876-DAE6-44E3-97D0-AA2E97E4C1F8}" srcId="{132AFCD5-28E6-4F67-86B1-7F9F00AD26ED}" destId="{F9D6E228-F323-4DCE-9C3F-8597C9F459CD}" srcOrd="2" destOrd="0" parTransId="{7BC5D4CE-0816-4BE1-A49C-E340CEE581B1}" sibTransId="{9140088A-5084-4F39-AC95-98D8CEA702F4}"/>
    <dgm:cxn modelId="{B533D759-9FA2-4AB4-B51C-8CB1D426FCA0}" type="presOf" srcId="{132AFCD5-28E6-4F67-86B1-7F9F00AD26ED}" destId="{2B9411B1-E5CB-47E4-BA95-A775571D3A67}" srcOrd="0" destOrd="0" presId="urn:microsoft.com/office/officeart/2005/8/layout/hProcess6"/>
    <dgm:cxn modelId="{27A04D5A-163A-4C90-8BF8-D2C275111CF4}" srcId="{F9D6E228-F323-4DCE-9C3F-8597C9F459CD}" destId="{4B345917-E1BD-4D96-BEC9-8150922B5FE4}" srcOrd="1" destOrd="0" parTransId="{D0E8DDB9-C974-41EA-B588-7EBBA9E0FA71}" sibTransId="{4CAED011-B5BB-4922-B7DA-4094D0735A09}"/>
    <dgm:cxn modelId="{ECD1707C-033E-421D-9EE4-064A06550443}" type="presOf" srcId="{2C627CB6-6A1E-4C10-9ACE-CC0B7F9B9475}" destId="{57420A4C-7443-4101-8D72-113D5B029224}" srcOrd="0" destOrd="0" presId="urn:microsoft.com/office/officeart/2005/8/layout/hProcess6"/>
    <dgm:cxn modelId="{C7BE5D7D-F32D-408A-9A6E-10D1374C3059}" type="presOf" srcId="{E26062B5-294B-489B-9062-447A035071F7}" destId="{11554B0B-D88E-495E-AB11-B38C5F38CCFE}" srcOrd="1" destOrd="0" presId="urn:microsoft.com/office/officeart/2005/8/layout/hProcess6"/>
    <dgm:cxn modelId="{5E608F8D-742D-4096-B288-C2D4770CC96C}" type="presOf" srcId="{8DD616B0-D88A-4F77-A77F-31F851557D55}" destId="{11554B0B-D88E-495E-AB11-B38C5F38CCFE}" srcOrd="1" destOrd="2" presId="urn:microsoft.com/office/officeart/2005/8/layout/hProcess6"/>
    <dgm:cxn modelId="{60B4A398-FB68-4626-AB40-BDCFD6F5E913}" srcId="{E9356632-CFFD-405C-9ED8-A8F51DB4E2F4}" destId="{2DC2C60F-F59E-49F3-868D-728194E210DD}" srcOrd="1" destOrd="0" parTransId="{E40390FF-F7DB-4CD3-BB82-297F9298BE4B}" sibTransId="{D6EB9133-FB38-441B-85E2-C22B46025118}"/>
    <dgm:cxn modelId="{3055EDA8-FCFD-49FB-A3A7-1F7875FB7B78}" type="presOf" srcId="{2DC2C60F-F59E-49F3-868D-728194E210DD}" destId="{57420A4C-7443-4101-8D72-113D5B029224}" srcOrd="0" destOrd="1" presId="urn:microsoft.com/office/officeart/2005/8/layout/hProcess6"/>
    <dgm:cxn modelId="{C62DB4AC-0B5D-4E2D-92F4-BAD6F93DEC2B}" type="presOf" srcId="{2EE8D7FD-658A-4A7B-A9D9-91752CD1D46B}" destId="{38F237EC-2C4B-42D0-8193-2D3AB906A5E6}" srcOrd="1" destOrd="2" presId="urn:microsoft.com/office/officeart/2005/8/layout/hProcess6"/>
    <dgm:cxn modelId="{F4E7BEB0-40F1-4577-9E8A-1E1649B60E11}" srcId="{4EC85C8F-9140-4F2F-97A4-6B5033694B71}" destId="{307BE080-E7E6-4B31-92D2-F843A6705850}" srcOrd="1" destOrd="0" parTransId="{BBC205D1-18DB-4B5F-B7C6-EEB47A9F3B62}" sibTransId="{59582EC7-9E55-4DCA-88C3-E5BC938E1137}"/>
    <dgm:cxn modelId="{63F892B4-FBFD-48F9-9807-39F1AFFFC6B4}" srcId="{E9356632-CFFD-405C-9ED8-A8F51DB4E2F4}" destId="{2C627CB6-6A1E-4C10-9ACE-CC0B7F9B9475}" srcOrd="0" destOrd="0" parTransId="{6C9EF442-6A20-4B87-9A4D-CD65B6938C1A}" sibTransId="{03A80F09-A3AB-4778-B18C-5468BF2EB3AB}"/>
    <dgm:cxn modelId="{860F98C4-B924-4F93-B2AC-5CEA05AF9434}" type="presOf" srcId="{28ABF875-E01F-4294-A151-0D9B3E6F66FD}" destId="{6706ACE0-6EF2-4105-99DC-8C42C513D4DE}" srcOrd="1" destOrd="3" presId="urn:microsoft.com/office/officeart/2005/8/layout/hProcess6"/>
    <dgm:cxn modelId="{3E5251C8-0E6D-438E-BAFD-C2D25E8F68A8}" type="presOf" srcId="{2DC2C60F-F59E-49F3-868D-728194E210DD}" destId="{38F237EC-2C4B-42D0-8193-2D3AB906A5E6}" srcOrd="1" destOrd="1" presId="urn:microsoft.com/office/officeart/2005/8/layout/hProcess6"/>
    <dgm:cxn modelId="{775D21CA-D15D-4847-B57A-51BA1278E83B}" srcId="{F9D6E228-F323-4DCE-9C3F-8597C9F459CD}" destId="{B3BD2256-DBB1-4AE4-9CDB-A233CB37F747}" srcOrd="0" destOrd="0" parTransId="{37E05CF6-FE61-4E36-BA93-CD6193DC6300}" sibTransId="{76591AAE-996D-4466-8794-0BEB100B3413}"/>
    <dgm:cxn modelId="{9FEA21D5-7138-4732-854D-6863BC99EC57}" type="presOf" srcId="{B3BD2256-DBB1-4AE4-9CDB-A233CB37F747}" destId="{16FE07C7-252D-4F57-8EF0-4B4947374517}" srcOrd="0" destOrd="0" presId="urn:microsoft.com/office/officeart/2005/8/layout/hProcess6"/>
    <dgm:cxn modelId="{B7D393E1-7F2A-4880-9989-E43A01F4A714}" type="presOf" srcId="{4B345917-E1BD-4D96-BEC9-8150922B5FE4}" destId="{16FE07C7-252D-4F57-8EF0-4B4947374517}" srcOrd="0" destOrd="1" presId="urn:microsoft.com/office/officeart/2005/8/layout/hProcess6"/>
    <dgm:cxn modelId="{DDA33DE8-017E-47BB-B4B4-27041F770C67}" type="presOf" srcId="{307BE080-E7E6-4B31-92D2-F843A6705850}" destId="{11554B0B-D88E-495E-AB11-B38C5F38CCFE}" srcOrd="1" destOrd="1" presId="urn:microsoft.com/office/officeart/2005/8/layout/hProcess6"/>
    <dgm:cxn modelId="{0F72CCF1-006E-4E44-B05A-60A481193E73}" type="presOf" srcId="{28ABF875-E01F-4294-A151-0D9B3E6F66FD}" destId="{16FE07C7-252D-4F57-8EF0-4B4947374517}" srcOrd="0" destOrd="3" presId="urn:microsoft.com/office/officeart/2005/8/layout/hProcess6"/>
    <dgm:cxn modelId="{80006FFF-AE63-4817-9F29-76CA287D10CB}" type="presOf" srcId="{4B345917-E1BD-4D96-BEC9-8150922B5FE4}" destId="{6706ACE0-6EF2-4105-99DC-8C42C513D4DE}" srcOrd="1" destOrd="1" presId="urn:microsoft.com/office/officeart/2005/8/layout/hProcess6"/>
    <dgm:cxn modelId="{C34F1E66-9916-4B81-A653-867F6387BEFB}" type="presParOf" srcId="{2B9411B1-E5CB-47E4-BA95-A775571D3A67}" destId="{9B91A6E4-FF31-4687-BD58-470147369302}" srcOrd="0" destOrd="0" presId="urn:microsoft.com/office/officeart/2005/8/layout/hProcess6"/>
    <dgm:cxn modelId="{D9D521EB-A904-444F-828A-2C8D7551849E}" type="presParOf" srcId="{9B91A6E4-FF31-4687-BD58-470147369302}" destId="{B9A5EBD8-E725-4697-98D2-CEF4C2234867}" srcOrd="0" destOrd="0" presId="urn:microsoft.com/office/officeart/2005/8/layout/hProcess6"/>
    <dgm:cxn modelId="{D0121B84-153C-4D47-9EC4-C9C9A62673DE}" type="presParOf" srcId="{9B91A6E4-FF31-4687-BD58-470147369302}" destId="{57420A4C-7443-4101-8D72-113D5B029224}" srcOrd="1" destOrd="0" presId="urn:microsoft.com/office/officeart/2005/8/layout/hProcess6"/>
    <dgm:cxn modelId="{73CCA9ED-8BBC-4162-B545-78349970C2D8}" type="presParOf" srcId="{9B91A6E4-FF31-4687-BD58-470147369302}" destId="{38F237EC-2C4B-42D0-8193-2D3AB906A5E6}" srcOrd="2" destOrd="0" presId="urn:microsoft.com/office/officeart/2005/8/layout/hProcess6"/>
    <dgm:cxn modelId="{0B0E32BA-5680-424B-8C6C-F3AF20339691}" type="presParOf" srcId="{9B91A6E4-FF31-4687-BD58-470147369302}" destId="{886A9D1F-703B-4D6C-8EB8-50AF50679CC6}" srcOrd="3" destOrd="0" presId="urn:microsoft.com/office/officeart/2005/8/layout/hProcess6"/>
    <dgm:cxn modelId="{42A24562-C23E-4694-A350-E7E64532D34E}" type="presParOf" srcId="{2B9411B1-E5CB-47E4-BA95-A775571D3A67}" destId="{932F11D6-61BB-4A90-A65A-53A21D753131}" srcOrd="1" destOrd="0" presId="urn:microsoft.com/office/officeart/2005/8/layout/hProcess6"/>
    <dgm:cxn modelId="{CA29A882-B245-4416-B7FE-9268DFCE7C80}" type="presParOf" srcId="{2B9411B1-E5CB-47E4-BA95-A775571D3A67}" destId="{E5216109-5F00-4FCA-B512-8ADEB77BE092}" srcOrd="2" destOrd="0" presId="urn:microsoft.com/office/officeart/2005/8/layout/hProcess6"/>
    <dgm:cxn modelId="{8935587D-64D4-498F-B404-92EEAA9B02C8}" type="presParOf" srcId="{E5216109-5F00-4FCA-B512-8ADEB77BE092}" destId="{59817184-AA07-4179-8DED-E80D49CFEF3A}" srcOrd="0" destOrd="0" presId="urn:microsoft.com/office/officeart/2005/8/layout/hProcess6"/>
    <dgm:cxn modelId="{BB349554-E74E-4440-AE4D-9A9AA6282594}" type="presParOf" srcId="{E5216109-5F00-4FCA-B512-8ADEB77BE092}" destId="{709600FE-ADA7-4A1D-B9B5-F623E4C6EB01}" srcOrd="1" destOrd="0" presId="urn:microsoft.com/office/officeart/2005/8/layout/hProcess6"/>
    <dgm:cxn modelId="{53CF31E2-166D-4EF9-9188-07E350B7BFE2}" type="presParOf" srcId="{E5216109-5F00-4FCA-B512-8ADEB77BE092}" destId="{11554B0B-D88E-495E-AB11-B38C5F38CCFE}" srcOrd="2" destOrd="0" presId="urn:microsoft.com/office/officeart/2005/8/layout/hProcess6"/>
    <dgm:cxn modelId="{47D73A35-91F8-403F-A103-DC31D36F9A97}" type="presParOf" srcId="{E5216109-5F00-4FCA-B512-8ADEB77BE092}" destId="{111FF6E4-2DA0-49DE-AEE6-B798BFA14DFC}" srcOrd="3" destOrd="0" presId="urn:microsoft.com/office/officeart/2005/8/layout/hProcess6"/>
    <dgm:cxn modelId="{F56087D1-3110-485A-B418-81552F7CAC98}" type="presParOf" srcId="{2B9411B1-E5CB-47E4-BA95-A775571D3A67}" destId="{27A5223E-8A23-4DB8-9289-E9CD2861575C}" srcOrd="3" destOrd="0" presId="urn:microsoft.com/office/officeart/2005/8/layout/hProcess6"/>
    <dgm:cxn modelId="{583C5734-02AB-4600-B1CE-C72EBFF739A8}" type="presParOf" srcId="{2B9411B1-E5CB-47E4-BA95-A775571D3A67}" destId="{75604AB0-4BAF-4502-925E-6A0F988275F5}" srcOrd="4" destOrd="0" presId="urn:microsoft.com/office/officeart/2005/8/layout/hProcess6"/>
    <dgm:cxn modelId="{0B5BAF43-10F8-4E39-9E9C-A310727F6018}" type="presParOf" srcId="{75604AB0-4BAF-4502-925E-6A0F988275F5}" destId="{C76B3458-0F35-4A49-AC79-1C80508B0024}" srcOrd="0" destOrd="0" presId="urn:microsoft.com/office/officeart/2005/8/layout/hProcess6"/>
    <dgm:cxn modelId="{89015664-FE9F-43B1-9C43-A80375D1F0B9}" type="presParOf" srcId="{75604AB0-4BAF-4502-925E-6A0F988275F5}" destId="{16FE07C7-252D-4F57-8EF0-4B4947374517}" srcOrd="1" destOrd="0" presId="urn:microsoft.com/office/officeart/2005/8/layout/hProcess6"/>
    <dgm:cxn modelId="{8A951214-C194-44FC-AAFC-F61783A58E62}" type="presParOf" srcId="{75604AB0-4BAF-4502-925E-6A0F988275F5}" destId="{6706ACE0-6EF2-4105-99DC-8C42C513D4DE}" srcOrd="2" destOrd="0" presId="urn:microsoft.com/office/officeart/2005/8/layout/hProcess6"/>
    <dgm:cxn modelId="{3AF85BDA-8FCF-4456-AC1A-AD456320875A}" type="presParOf" srcId="{75604AB0-4BAF-4502-925E-6A0F988275F5}" destId="{A9E0760C-4AC7-4A0F-B307-235C14C8B39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A9792-3B9C-4829-A4FB-D3D2C28A6DB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31596BE-1B5B-4226-980A-B91A0446D7FE}">
      <dgm:prSet phldrT="[Teks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dirty="0"/>
            <a:t>Mogelijk door ICT en verbeterde transporttechnologie</a:t>
          </a:r>
        </a:p>
        <a:p>
          <a:pPr marL="0" lvl="0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dirty="0"/>
        </a:p>
      </dgm:t>
    </dgm:pt>
    <dgm:pt modelId="{7B7AE8A2-72B0-4ADF-BA93-4B63D1D49D7B}" type="parTrans" cxnId="{108B6031-939A-4BA2-B7D9-31EC0513940A}">
      <dgm:prSet/>
      <dgm:spPr/>
      <dgm:t>
        <a:bodyPr/>
        <a:lstStyle/>
        <a:p>
          <a:endParaRPr lang="nl-NL"/>
        </a:p>
      </dgm:t>
    </dgm:pt>
    <dgm:pt modelId="{9961D3C1-86A8-445E-94A7-09F1984B847D}" type="sibTrans" cxnId="{108B6031-939A-4BA2-B7D9-31EC0513940A}">
      <dgm:prSet/>
      <dgm:spPr/>
      <dgm:t>
        <a:bodyPr/>
        <a:lstStyle/>
        <a:p>
          <a:endParaRPr lang="nl-NL"/>
        </a:p>
      </dgm:t>
    </dgm:pt>
    <dgm:pt modelId="{C64EE5FA-E50C-4EB6-9EDE-7D78BCC04D81}">
      <dgm:prSet phldrT="[Tekst]" custT="1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eaLnBrk="1" latinLnBrk="0"/>
          <a:r>
            <a:rPr lang="nl-NL" sz="1400" dirty="0"/>
            <a:t>Global shift </a:t>
          </a:r>
        </a:p>
      </dgm:t>
    </dgm:pt>
    <dgm:pt modelId="{89AB86AE-5924-4305-8B8E-597BC3D33F12}" type="parTrans" cxnId="{C6D4AA95-3677-464C-B8D5-BA2736CB5788}">
      <dgm:prSet/>
      <dgm:spPr/>
      <dgm:t>
        <a:bodyPr/>
        <a:lstStyle/>
        <a:p>
          <a:endParaRPr lang="nl-NL"/>
        </a:p>
      </dgm:t>
    </dgm:pt>
    <dgm:pt modelId="{CAD97C61-BB2C-423E-BFBA-E3A4CD11CA5E}" type="sibTrans" cxnId="{C6D4AA95-3677-464C-B8D5-BA2736CB5788}">
      <dgm:prSet/>
      <dgm:spPr/>
      <dgm:t>
        <a:bodyPr/>
        <a:lstStyle/>
        <a:p>
          <a:endParaRPr lang="nl-NL"/>
        </a:p>
      </dgm:t>
    </dgm:pt>
    <dgm:pt modelId="{472BC8CD-C9F6-45A5-9CC1-33CCB0B61AB4}">
      <dgm:prSet phldrT="[Tekst]" custT="1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200" dirty="0"/>
            <a:t>Internationale </a:t>
          </a:r>
          <a:r>
            <a:rPr lang="nl-NL" sz="1200" dirty="0" err="1"/>
            <a:t>Arbeids-verdeling</a:t>
          </a:r>
          <a:endParaRPr lang="nl-NL" sz="1200" dirty="0"/>
        </a:p>
      </dgm:t>
    </dgm:pt>
    <dgm:pt modelId="{0C879D1D-E93E-437C-AE88-F09920CBDA31}" type="sibTrans" cxnId="{20899927-84AE-42FB-B283-B6A1B0205278}">
      <dgm:prSet/>
      <dgm:spPr/>
      <dgm:t>
        <a:bodyPr/>
        <a:lstStyle/>
        <a:p>
          <a:endParaRPr lang="nl-NL"/>
        </a:p>
      </dgm:t>
    </dgm:pt>
    <dgm:pt modelId="{D4269883-EFAA-4F18-970E-118768657A7C}" type="parTrans" cxnId="{20899927-84AE-42FB-B283-B6A1B0205278}">
      <dgm:prSet/>
      <dgm:spPr/>
      <dgm:t>
        <a:bodyPr/>
        <a:lstStyle/>
        <a:p>
          <a:endParaRPr lang="nl-NL"/>
        </a:p>
      </dgm:t>
    </dgm:pt>
    <dgm:pt modelId="{3BF459E5-F078-4B03-A502-408A9CE662DF}">
      <dgm:prSet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dirty="0"/>
            <a:t>Productieketen</a:t>
          </a:r>
        </a:p>
      </dgm:t>
    </dgm:pt>
    <dgm:pt modelId="{6B614C4F-5BAC-4486-9953-334AD84923C5}" type="parTrans" cxnId="{3384E38E-D240-4DF5-919F-B65AB6C1D02F}">
      <dgm:prSet/>
      <dgm:spPr/>
      <dgm:t>
        <a:bodyPr/>
        <a:lstStyle/>
        <a:p>
          <a:endParaRPr lang="nl-NL"/>
        </a:p>
      </dgm:t>
    </dgm:pt>
    <dgm:pt modelId="{50A41735-AE64-4A68-8EDB-A04C8C500A16}" type="sibTrans" cxnId="{3384E38E-D240-4DF5-919F-B65AB6C1D02F}">
      <dgm:prSet/>
      <dgm:spPr/>
      <dgm:t>
        <a:bodyPr/>
        <a:lstStyle/>
        <a:p>
          <a:endParaRPr lang="nl-NL"/>
        </a:p>
      </dgm:t>
    </dgm:pt>
    <dgm:pt modelId="{6C1F747A-AD73-4F95-AD0F-4F80B6DD2D3E}" type="pres">
      <dgm:prSet presAssocID="{196A9792-3B9C-4829-A4FB-D3D2C28A6D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C2050C-C34C-49A1-8CF1-838630EE7729}" type="pres">
      <dgm:prSet presAssocID="{331596BE-1B5B-4226-980A-B91A0446D7FE}" presName="root" presStyleCnt="0"/>
      <dgm:spPr/>
    </dgm:pt>
    <dgm:pt modelId="{5C68E9AB-A55B-4DA8-A4AD-8FB2EE609106}" type="pres">
      <dgm:prSet presAssocID="{331596BE-1B5B-4226-980A-B91A0446D7FE}" presName="rootComposite" presStyleCnt="0"/>
      <dgm:spPr/>
    </dgm:pt>
    <dgm:pt modelId="{9272AD26-C32B-41DE-8993-96F1FB655D4D}" type="pres">
      <dgm:prSet presAssocID="{331596BE-1B5B-4226-980A-B91A0446D7FE}" presName="rootText" presStyleLbl="node1" presStyleIdx="0" presStyleCnt="1"/>
      <dgm:spPr/>
    </dgm:pt>
    <dgm:pt modelId="{092B0E97-A111-457F-8FDE-F43D54E91533}" type="pres">
      <dgm:prSet presAssocID="{331596BE-1B5B-4226-980A-B91A0446D7FE}" presName="rootConnector" presStyleLbl="node1" presStyleIdx="0" presStyleCnt="1"/>
      <dgm:spPr/>
    </dgm:pt>
    <dgm:pt modelId="{353F3114-622E-444B-A13C-39C5C17C678F}" type="pres">
      <dgm:prSet presAssocID="{331596BE-1B5B-4226-980A-B91A0446D7FE}" presName="childShape" presStyleCnt="0"/>
      <dgm:spPr/>
    </dgm:pt>
    <dgm:pt modelId="{232A129A-3805-463C-B6DA-679C102549B0}" type="pres">
      <dgm:prSet presAssocID="{89AB86AE-5924-4305-8B8E-597BC3D33F12}" presName="Name13" presStyleLbl="parChTrans1D2" presStyleIdx="0" presStyleCnt="3"/>
      <dgm:spPr/>
    </dgm:pt>
    <dgm:pt modelId="{2BD6AB70-19A8-4C81-892B-7AEBAC28ACC8}" type="pres">
      <dgm:prSet presAssocID="{C64EE5FA-E50C-4EB6-9EDE-7D78BCC04D81}" presName="childText" presStyleLbl="bgAcc1" presStyleIdx="0" presStyleCnt="3" custScaleX="92329" custScaleY="56446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96568DED-B8A4-405F-B44E-DFD2CEDAD1BC}" type="pres">
      <dgm:prSet presAssocID="{D4269883-EFAA-4F18-970E-118768657A7C}" presName="Name13" presStyleLbl="parChTrans1D2" presStyleIdx="1" presStyleCnt="3"/>
      <dgm:spPr/>
    </dgm:pt>
    <dgm:pt modelId="{87475DE8-B936-442A-926D-B7F4B0A1E76D}" type="pres">
      <dgm:prSet presAssocID="{472BC8CD-C9F6-45A5-9CC1-33CCB0B61AB4}" presName="childText" presStyleLbl="bgAcc1" presStyleIdx="1" presStyleCnt="3" custScaleX="95463" custScaleY="68302">
        <dgm:presLayoutVars>
          <dgm:bulletEnabled val="1"/>
        </dgm:presLayoutVars>
      </dgm:prSet>
      <dgm:spPr>
        <a:prstGeom prst="ellipse">
          <a:avLst/>
        </a:prstGeom>
      </dgm:spPr>
    </dgm:pt>
    <dgm:pt modelId="{0CD3AAB6-7A10-4BC8-BB30-814B5C5B6047}" type="pres">
      <dgm:prSet presAssocID="{6B614C4F-5BAC-4486-9953-334AD84923C5}" presName="Name13" presStyleLbl="parChTrans1D2" presStyleIdx="2" presStyleCnt="3"/>
      <dgm:spPr/>
    </dgm:pt>
    <dgm:pt modelId="{36A69450-AE9F-4EB7-B3DB-FC6665CD628A}" type="pres">
      <dgm:prSet presAssocID="{3BF459E5-F078-4B03-A502-408A9CE662DF}" presName="childText" presStyleLbl="bgAcc1" presStyleIdx="2" presStyleCnt="3" custScaleX="93732" custScaleY="68367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F92BCA03-1252-4C02-8DD7-CB7D163294BB}" type="presOf" srcId="{89AB86AE-5924-4305-8B8E-597BC3D33F12}" destId="{232A129A-3805-463C-B6DA-679C102549B0}" srcOrd="0" destOrd="0" presId="urn:microsoft.com/office/officeart/2005/8/layout/hierarchy3"/>
    <dgm:cxn modelId="{D4462C04-996D-4747-8F53-1C36124C477F}" type="presOf" srcId="{196A9792-3B9C-4829-A4FB-D3D2C28A6DB3}" destId="{6C1F747A-AD73-4F95-AD0F-4F80B6DD2D3E}" srcOrd="0" destOrd="0" presId="urn:microsoft.com/office/officeart/2005/8/layout/hierarchy3"/>
    <dgm:cxn modelId="{1B3DBB09-4974-4D67-BEC0-595DB8B17A26}" type="presOf" srcId="{331596BE-1B5B-4226-980A-B91A0446D7FE}" destId="{092B0E97-A111-457F-8FDE-F43D54E91533}" srcOrd="1" destOrd="0" presId="urn:microsoft.com/office/officeart/2005/8/layout/hierarchy3"/>
    <dgm:cxn modelId="{3433BD0A-23C2-4A12-A2E3-7BDAB20C517A}" type="presOf" srcId="{C64EE5FA-E50C-4EB6-9EDE-7D78BCC04D81}" destId="{2BD6AB70-19A8-4C81-892B-7AEBAC28ACC8}" srcOrd="0" destOrd="0" presId="urn:microsoft.com/office/officeart/2005/8/layout/hierarchy3"/>
    <dgm:cxn modelId="{20899927-84AE-42FB-B283-B6A1B0205278}" srcId="{331596BE-1B5B-4226-980A-B91A0446D7FE}" destId="{472BC8CD-C9F6-45A5-9CC1-33CCB0B61AB4}" srcOrd="1" destOrd="0" parTransId="{D4269883-EFAA-4F18-970E-118768657A7C}" sibTransId="{0C879D1D-E93E-437C-AE88-F09920CBDA31}"/>
    <dgm:cxn modelId="{108B6031-939A-4BA2-B7D9-31EC0513940A}" srcId="{196A9792-3B9C-4829-A4FB-D3D2C28A6DB3}" destId="{331596BE-1B5B-4226-980A-B91A0446D7FE}" srcOrd="0" destOrd="0" parTransId="{7B7AE8A2-72B0-4ADF-BA93-4B63D1D49D7B}" sibTransId="{9961D3C1-86A8-445E-94A7-09F1984B847D}"/>
    <dgm:cxn modelId="{8CC49567-05BF-475D-943F-E1869E034E26}" type="presOf" srcId="{D4269883-EFAA-4F18-970E-118768657A7C}" destId="{96568DED-B8A4-405F-B44E-DFD2CEDAD1BC}" srcOrd="0" destOrd="0" presId="urn:microsoft.com/office/officeart/2005/8/layout/hierarchy3"/>
    <dgm:cxn modelId="{3384E38E-D240-4DF5-919F-B65AB6C1D02F}" srcId="{331596BE-1B5B-4226-980A-B91A0446D7FE}" destId="{3BF459E5-F078-4B03-A502-408A9CE662DF}" srcOrd="2" destOrd="0" parTransId="{6B614C4F-5BAC-4486-9953-334AD84923C5}" sibTransId="{50A41735-AE64-4A68-8EDB-A04C8C500A16}"/>
    <dgm:cxn modelId="{673A6692-8853-4871-BC26-83AD1AB3D0F4}" type="presOf" srcId="{6B614C4F-5BAC-4486-9953-334AD84923C5}" destId="{0CD3AAB6-7A10-4BC8-BB30-814B5C5B6047}" srcOrd="0" destOrd="0" presId="urn:microsoft.com/office/officeart/2005/8/layout/hierarchy3"/>
    <dgm:cxn modelId="{C6D4AA95-3677-464C-B8D5-BA2736CB5788}" srcId="{331596BE-1B5B-4226-980A-B91A0446D7FE}" destId="{C64EE5FA-E50C-4EB6-9EDE-7D78BCC04D81}" srcOrd="0" destOrd="0" parTransId="{89AB86AE-5924-4305-8B8E-597BC3D33F12}" sibTransId="{CAD97C61-BB2C-423E-BFBA-E3A4CD11CA5E}"/>
    <dgm:cxn modelId="{189427C1-F07F-4E6F-B267-B89B072E8F87}" type="presOf" srcId="{472BC8CD-C9F6-45A5-9CC1-33CCB0B61AB4}" destId="{87475DE8-B936-442A-926D-B7F4B0A1E76D}" srcOrd="0" destOrd="0" presId="urn:microsoft.com/office/officeart/2005/8/layout/hierarchy3"/>
    <dgm:cxn modelId="{C3D737C8-DEF6-46FA-82BD-327D575F29C5}" type="presOf" srcId="{331596BE-1B5B-4226-980A-B91A0446D7FE}" destId="{9272AD26-C32B-41DE-8993-96F1FB655D4D}" srcOrd="0" destOrd="0" presId="urn:microsoft.com/office/officeart/2005/8/layout/hierarchy3"/>
    <dgm:cxn modelId="{880CEAE9-29B9-441C-AC20-FD5DE59C0306}" type="presOf" srcId="{3BF459E5-F078-4B03-A502-408A9CE662DF}" destId="{36A69450-AE9F-4EB7-B3DB-FC6665CD628A}" srcOrd="0" destOrd="0" presId="urn:microsoft.com/office/officeart/2005/8/layout/hierarchy3"/>
    <dgm:cxn modelId="{A76FFF9F-7810-4E78-B617-A4535F69D18A}" type="presParOf" srcId="{6C1F747A-AD73-4F95-AD0F-4F80B6DD2D3E}" destId="{33C2050C-C34C-49A1-8CF1-838630EE7729}" srcOrd="0" destOrd="0" presId="urn:microsoft.com/office/officeart/2005/8/layout/hierarchy3"/>
    <dgm:cxn modelId="{C7991D98-4706-40AD-A9B0-B6DFF5B0C5A0}" type="presParOf" srcId="{33C2050C-C34C-49A1-8CF1-838630EE7729}" destId="{5C68E9AB-A55B-4DA8-A4AD-8FB2EE609106}" srcOrd="0" destOrd="0" presId="urn:microsoft.com/office/officeart/2005/8/layout/hierarchy3"/>
    <dgm:cxn modelId="{3AB4CF86-9E12-4A12-9BB9-BD1D85868DDF}" type="presParOf" srcId="{5C68E9AB-A55B-4DA8-A4AD-8FB2EE609106}" destId="{9272AD26-C32B-41DE-8993-96F1FB655D4D}" srcOrd="0" destOrd="0" presId="urn:microsoft.com/office/officeart/2005/8/layout/hierarchy3"/>
    <dgm:cxn modelId="{433089FD-6E5C-40CF-9D74-08BF80B07153}" type="presParOf" srcId="{5C68E9AB-A55B-4DA8-A4AD-8FB2EE609106}" destId="{092B0E97-A111-457F-8FDE-F43D54E91533}" srcOrd="1" destOrd="0" presId="urn:microsoft.com/office/officeart/2005/8/layout/hierarchy3"/>
    <dgm:cxn modelId="{70EF4579-2C6C-4171-A46D-118C51A337AA}" type="presParOf" srcId="{33C2050C-C34C-49A1-8CF1-838630EE7729}" destId="{353F3114-622E-444B-A13C-39C5C17C678F}" srcOrd="1" destOrd="0" presId="urn:microsoft.com/office/officeart/2005/8/layout/hierarchy3"/>
    <dgm:cxn modelId="{A875506F-A599-44B1-A15F-21075B436E3C}" type="presParOf" srcId="{353F3114-622E-444B-A13C-39C5C17C678F}" destId="{232A129A-3805-463C-B6DA-679C102549B0}" srcOrd="0" destOrd="0" presId="urn:microsoft.com/office/officeart/2005/8/layout/hierarchy3"/>
    <dgm:cxn modelId="{0AB3C7C9-4A1E-429E-953B-B4C3A3B75F69}" type="presParOf" srcId="{353F3114-622E-444B-A13C-39C5C17C678F}" destId="{2BD6AB70-19A8-4C81-892B-7AEBAC28ACC8}" srcOrd="1" destOrd="0" presId="urn:microsoft.com/office/officeart/2005/8/layout/hierarchy3"/>
    <dgm:cxn modelId="{1463293C-3CB6-4BF5-A9DC-91829C7BBEEF}" type="presParOf" srcId="{353F3114-622E-444B-A13C-39C5C17C678F}" destId="{96568DED-B8A4-405F-B44E-DFD2CEDAD1BC}" srcOrd="2" destOrd="0" presId="urn:microsoft.com/office/officeart/2005/8/layout/hierarchy3"/>
    <dgm:cxn modelId="{CEDC26FD-0B88-445E-86CF-A603CBA6B26B}" type="presParOf" srcId="{353F3114-622E-444B-A13C-39C5C17C678F}" destId="{87475DE8-B936-442A-926D-B7F4B0A1E76D}" srcOrd="3" destOrd="0" presId="urn:microsoft.com/office/officeart/2005/8/layout/hierarchy3"/>
    <dgm:cxn modelId="{2036144E-7F08-457A-8217-42C5ACD70F0B}" type="presParOf" srcId="{353F3114-622E-444B-A13C-39C5C17C678F}" destId="{0CD3AAB6-7A10-4BC8-BB30-814B5C5B6047}" srcOrd="4" destOrd="0" presId="urn:microsoft.com/office/officeart/2005/8/layout/hierarchy3"/>
    <dgm:cxn modelId="{ED8B6F57-5904-4813-AA76-7F1602B3A829}" type="presParOf" srcId="{353F3114-622E-444B-A13C-39C5C17C678F}" destId="{36A69450-AE9F-4EB7-B3DB-FC6665CD628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75C55A-D474-4431-8D35-093232D20D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251206B-D9C7-4F94-90CD-03F787FC7285}">
      <dgm:prSet phldrT="[Tekst]"/>
      <dgm:spPr/>
      <dgm:t>
        <a:bodyPr/>
        <a:lstStyle/>
        <a:p>
          <a:r>
            <a:rPr lang="nl-NL" dirty="0"/>
            <a:t>Perifeer</a:t>
          </a:r>
        </a:p>
        <a:p>
          <a:r>
            <a:rPr lang="nl-NL" dirty="0"/>
            <a:t>Agrarische samenleving</a:t>
          </a:r>
        </a:p>
      </dgm:t>
    </dgm:pt>
    <dgm:pt modelId="{F244739B-3985-4D97-A354-4D9C10E2F3F0}" type="parTrans" cxnId="{D4059BE9-C764-4DAC-AED2-12E9332E4C84}">
      <dgm:prSet/>
      <dgm:spPr/>
      <dgm:t>
        <a:bodyPr/>
        <a:lstStyle/>
        <a:p>
          <a:endParaRPr lang="nl-NL"/>
        </a:p>
      </dgm:t>
    </dgm:pt>
    <dgm:pt modelId="{760554B2-98B9-4E51-B0EF-FD532E8689DD}" type="sibTrans" cxnId="{D4059BE9-C764-4DAC-AED2-12E9332E4C84}">
      <dgm:prSet/>
      <dgm:spPr/>
      <dgm:t>
        <a:bodyPr/>
        <a:lstStyle/>
        <a:p>
          <a:endParaRPr lang="nl-NL"/>
        </a:p>
      </dgm:t>
    </dgm:pt>
    <dgm:pt modelId="{372545BB-47D3-44BD-A122-EAE0B8A5EDA1}">
      <dgm:prSet phldrT="[Tekst]"/>
      <dgm:spPr/>
      <dgm:t>
        <a:bodyPr/>
        <a:lstStyle/>
        <a:p>
          <a:r>
            <a:rPr lang="nl-NL" dirty="0"/>
            <a:t>Semi Perifeer</a:t>
          </a:r>
        </a:p>
        <a:p>
          <a:r>
            <a:rPr lang="nl-NL" dirty="0"/>
            <a:t>Industriële samenleving</a:t>
          </a:r>
        </a:p>
      </dgm:t>
    </dgm:pt>
    <dgm:pt modelId="{E651A405-4A43-4718-9198-FD72F1327FB0}" type="parTrans" cxnId="{770A8FF8-8B27-4680-B0A9-6AE696002AAB}">
      <dgm:prSet/>
      <dgm:spPr/>
      <dgm:t>
        <a:bodyPr/>
        <a:lstStyle/>
        <a:p>
          <a:endParaRPr lang="nl-NL"/>
        </a:p>
      </dgm:t>
    </dgm:pt>
    <dgm:pt modelId="{558EC110-AFB3-42D0-B8F1-611D056CA1B6}" type="sibTrans" cxnId="{770A8FF8-8B27-4680-B0A9-6AE696002AAB}">
      <dgm:prSet/>
      <dgm:spPr/>
      <dgm:t>
        <a:bodyPr/>
        <a:lstStyle/>
        <a:p>
          <a:endParaRPr lang="nl-NL"/>
        </a:p>
      </dgm:t>
    </dgm:pt>
    <dgm:pt modelId="{F910DB5A-27D8-4FA9-887D-7088E7BCB1A9}">
      <dgm:prSet phldrT="[Tekst]"/>
      <dgm:spPr/>
      <dgm:t>
        <a:bodyPr/>
        <a:lstStyle/>
        <a:p>
          <a:r>
            <a:rPr lang="nl-NL" dirty="0"/>
            <a:t>Centrum</a:t>
          </a:r>
        </a:p>
        <a:p>
          <a:r>
            <a:rPr lang="nl-NL" dirty="0"/>
            <a:t>Kennis samenleving</a:t>
          </a:r>
        </a:p>
      </dgm:t>
    </dgm:pt>
    <dgm:pt modelId="{8596FF6C-7CBD-4C2D-8803-44FCAEF4F1AF}" type="parTrans" cxnId="{CE30D786-F655-43B0-B41F-651DCF45C770}">
      <dgm:prSet/>
      <dgm:spPr/>
      <dgm:t>
        <a:bodyPr/>
        <a:lstStyle/>
        <a:p>
          <a:endParaRPr lang="nl-NL"/>
        </a:p>
      </dgm:t>
    </dgm:pt>
    <dgm:pt modelId="{5E27EEFD-1497-4AFE-8DFD-7A177D747552}" type="sibTrans" cxnId="{CE30D786-F655-43B0-B41F-651DCF45C770}">
      <dgm:prSet/>
      <dgm:spPr/>
      <dgm:t>
        <a:bodyPr/>
        <a:lstStyle/>
        <a:p>
          <a:endParaRPr lang="nl-NL"/>
        </a:p>
      </dgm:t>
    </dgm:pt>
    <dgm:pt modelId="{F5DE9C43-58B4-46B5-B993-0E1B86B2D0FD}" type="pres">
      <dgm:prSet presAssocID="{AB75C55A-D474-4431-8D35-093232D20D58}" presName="Name0" presStyleCnt="0">
        <dgm:presLayoutVars>
          <dgm:dir/>
          <dgm:animLvl val="lvl"/>
          <dgm:resizeHandles val="exact"/>
        </dgm:presLayoutVars>
      </dgm:prSet>
      <dgm:spPr/>
    </dgm:pt>
    <dgm:pt modelId="{012F417B-E5B1-4383-9D42-07631D61104B}" type="pres">
      <dgm:prSet presAssocID="{E251206B-D9C7-4F94-90CD-03F787FC728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1754EE6-C20A-48FF-AC29-4C3BDF17236F}" type="pres">
      <dgm:prSet presAssocID="{760554B2-98B9-4E51-B0EF-FD532E8689DD}" presName="parTxOnlySpace" presStyleCnt="0"/>
      <dgm:spPr/>
    </dgm:pt>
    <dgm:pt modelId="{07B97EB1-DE05-406E-B78A-9FA4E82EB1AD}" type="pres">
      <dgm:prSet presAssocID="{372545BB-47D3-44BD-A122-EAE0B8A5EDA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E468C1F-04F7-4970-A43F-803570DA3FF8}" type="pres">
      <dgm:prSet presAssocID="{558EC110-AFB3-42D0-B8F1-611D056CA1B6}" presName="parTxOnlySpace" presStyleCnt="0"/>
      <dgm:spPr/>
    </dgm:pt>
    <dgm:pt modelId="{16C48A86-627C-4244-9E3E-6AE97AC50284}" type="pres">
      <dgm:prSet presAssocID="{F910DB5A-27D8-4FA9-887D-7088E7BCB1A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891151A-0C32-4E52-BA3E-3F5BDFC8D763}" type="presOf" srcId="{E251206B-D9C7-4F94-90CD-03F787FC7285}" destId="{012F417B-E5B1-4383-9D42-07631D61104B}" srcOrd="0" destOrd="0" presId="urn:microsoft.com/office/officeart/2005/8/layout/chevron1"/>
    <dgm:cxn modelId="{A583322C-E0DF-477D-9121-395881728D76}" type="presOf" srcId="{F910DB5A-27D8-4FA9-887D-7088E7BCB1A9}" destId="{16C48A86-627C-4244-9E3E-6AE97AC50284}" srcOrd="0" destOrd="0" presId="urn:microsoft.com/office/officeart/2005/8/layout/chevron1"/>
    <dgm:cxn modelId="{13AB1066-7337-4900-87F6-D930063D336F}" type="presOf" srcId="{AB75C55A-D474-4431-8D35-093232D20D58}" destId="{F5DE9C43-58B4-46B5-B993-0E1B86B2D0FD}" srcOrd="0" destOrd="0" presId="urn:microsoft.com/office/officeart/2005/8/layout/chevron1"/>
    <dgm:cxn modelId="{CE30D786-F655-43B0-B41F-651DCF45C770}" srcId="{AB75C55A-D474-4431-8D35-093232D20D58}" destId="{F910DB5A-27D8-4FA9-887D-7088E7BCB1A9}" srcOrd="2" destOrd="0" parTransId="{8596FF6C-7CBD-4C2D-8803-44FCAEF4F1AF}" sibTransId="{5E27EEFD-1497-4AFE-8DFD-7A177D747552}"/>
    <dgm:cxn modelId="{165D13CE-E80B-4EFB-B2B2-91B2C1D39C5B}" type="presOf" srcId="{372545BB-47D3-44BD-A122-EAE0B8A5EDA1}" destId="{07B97EB1-DE05-406E-B78A-9FA4E82EB1AD}" srcOrd="0" destOrd="0" presId="urn:microsoft.com/office/officeart/2005/8/layout/chevron1"/>
    <dgm:cxn modelId="{D4059BE9-C764-4DAC-AED2-12E9332E4C84}" srcId="{AB75C55A-D474-4431-8D35-093232D20D58}" destId="{E251206B-D9C7-4F94-90CD-03F787FC7285}" srcOrd="0" destOrd="0" parTransId="{F244739B-3985-4D97-A354-4D9C10E2F3F0}" sibTransId="{760554B2-98B9-4E51-B0EF-FD532E8689DD}"/>
    <dgm:cxn modelId="{770A8FF8-8B27-4680-B0A9-6AE696002AAB}" srcId="{AB75C55A-D474-4431-8D35-093232D20D58}" destId="{372545BB-47D3-44BD-A122-EAE0B8A5EDA1}" srcOrd="1" destOrd="0" parTransId="{E651A405-4A43-4718-9198-FD72F1327FB0}" sibTransId="{558EC110-AFB3-42D0-B8F1-611D056CA1B6}"/>
    <dgm:cxn modelId="{BDB209A2-8DC2-421A-A4AD-5D280226CBA2}" type="presParOf" srcId="{F5DE9C43-58B4-46B5-B993-0E1B86B2D0FD}" destId="{012F417B-E5B1-4383-9D42-07631D61104B}" srcOrd="0" destOrd="0" presId="urn:microsoft.com/office/officeart/2005/8/layout/chevron1"/>
    <dgm:cxn modelId="{F1B983BB-42E4-418A-91F0-FBB4B20B8ED1}" type="presParOf" srcId="{F5DE9C43-58B4-46B5-B993-0E1B86B2D0FD}" destId="{31754EE6-C20A-48FF-AC29-4C3BDF17236F}" srcOrd="1" destOrd="0" presId="urn:microsoft.com/office/officeart/2005/8/layout/chevron1"/>
    <dgm:cxn modelId="{EC8C8A26-97E1-4878-9CEB-D4FC5034659D}" type="presParOf" srcId="{F5DE9C43-58B4-46B5-B993-0E1B86B2D0FD}" destId="{07B97EB1-DE05-406E-B78A-9FA4E82EB1AD}" srcOrd="2" destOrd="0" presId="urn:microsoft.com/office/officeart/2005/8/layout/chevron1"/>
    <dgm:cxn modelId="{F5615A75-6B50-45C1-ACB0-2104467B5CF3}" type="presParOf" srcId="{F5DE9C43-58B4-46B5-B993-0E1B86B2D0FD}" destId="{FE468C1F-04F7-4970-A43F-803570DA3FF8}" srcOrd="3" destOrd="0" presId="urn:microsoft.com/office/officeart/2005/8/layout/chevron1"/>
    <dgm:cxn modelId="{F9D6C00D-1A6F-4D19-B8BB-433E6B57CAB2}" type="presParOf" srcId="{F5DE9C43-58B4-46B5-B993-0E1B86B2D0FD}" destId="{16C48A86-627C-4244-9E3E-6AE97AC5028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28811-87B7-468A-92F2-639EE6BD7C8D}">
      <dsp:nvSpPr>
        <dsp:cNvPr id="0" name=""/>
        <dsp:cNvSpPr/>
      </dsp:nvSpPr>
      <dsp:spPr>
        <a:xfrm>
          <a:off x="0" y="101594"/>
          <a:ext cx="6391275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Centrum-Periferiemodel = Wereldsysteem</a:t>
          </a:r>
          <a:endParaRPr lang="en-US" sz="2400" kern="1200"/>
        </a:p>
      </dsp:txBody>
      <dsp:txXfrm>
        <a:off x="46541" y="148135"/>
        <a:ext cx="6298193" cy="860321"/>
      </dsp:txXfrm>
    </dsp:sp>
    <dsp:sp modelId="{2E04CB63-4849-44DE-AE75-8A2B7DECB260}">
      <dsp:nvSpPr>
        <dsp:cNvPr id="0" name=""/>
        <dsp:cNvSpPr/>
      </dsp:nvSpPr>
      <dsp:spPr>
        <a:xfrm>
          <a:off x="0" y="1124117"/>
          <a:ext cx="6391275" cy="953403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Globalisering</a:t>
          </a:r>
          <a:endParaRPr lang="en-US" sz="2400" kern="1200"/>
        </a:p>
      </dsp:txBody>
      <dsp:txXfrm>
        <a:off x="46541" y="1170658"/>
        <a:ext cx="6298193" cy="860321"/>
      </dsp:txXfrm>
    </dsp:sp>
    <dsp:sp modelId="{4682B8E8-AB05-4AE7-A6E8-4D8068E6C897}">
      <dsp:nvSpPr>
        <dsp:cNvPr id="0" name=""/>
        <dsp:cNvSpPr/>
      </dsp:nvSpPr>
      <dsp:spPr>
        <a:xfrm>
          <a:off x="0" y="2146641"/>
          <a:ext cx="6391275" cy="953403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Demografie en het Demografisch Transitiemodel</a:t>
          </a:r>
          <a:endParaRPr lang="en-US" sz="2400" kern="1200"/>
        </a:p>
      </dsp:txBody>
      <dsp:txXfrm>
        <a:off x="46541" y="2193182"/>
        <a:ext cx="6298193" cy="860321"/>
      </dsp:txXfrm>
    </dsp:sp>
    <dsp:sp modelId="{D0AB24F8-CFAD-49A0-8D3B-8EBFA2FD74F0}">
      <dsp:nvSpPr>
        <dsp:cNvPr id="0" name=""/>
        <dsp:cNvSpPr/>
      </dsp:nvSpPr>
      <dsp:spPr>
        <a:xfrm>
          <a:off x="0" y="3169165"/>
          <a:ext cx="6391275" cy="953403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Steden in Nederland</a:t>
          </a:r>
          <a:endParaRPr lang="en-US" sz="2400" kern="1200"/>
        </a:p>
      </dsp:txBody>
      <dsp:txXfrm>
        <a:off x="46541" y="3215706"/>
        <a:ext cx="6298193" cy="860321"/>
      </dsp:txXfrm>
    </dsp:sp>
    <dsp:sp modelId="{6C439E9B-C5AC-4DC8-9189-410A65A49B3F}">
      <dsp:nvSpPr>
        <dsp:cNvPr id="0" name=""/>
        <dsp:cNvSpPr/>
      </dsp:nvSpPr>
      <dsp:spPr>
        <a:xfrm>
          <a:off x="0" y="4191689"/>
          <a:ext cx="6391275" cy="953403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Brazilië</a:t>
          </a:r>
          <a:endParaRPr lang="en-US" sz="2400" kern="1200"/>
        </a:p>
      </dsp:txBody>
      <dsp:txXfrm>
        <a:off x="46541" y="4238230"/>
        <a:ext cx="6298193" cy="860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20A4C-7443-4101-8D72-113D5B029224}">
      <dsp:nvSpPr>
        <dsp:cNvPr id="0" name=""/>
        <dsp:cNvSpPr/>
      </dsp:nvSpPr>
      <dsp:spPr>
        <a:xfrm>
          <a:off x="717262" y="1133480"/>
          <a:ext cx="2852856" cy="23907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Kolonie; of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Agrarische Economie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Grondstoffen leverancier</a:t>
          </a:r>
        </a:p>
      </dsp:txBody>
      <dsp:txXfrm>
        <a:off x="1430476" y="1492094"/>
        <a:ext cx="1390767" cy="1673535"/>
      </dsp:txXfrm>
    </dsp:sp>
    <dsp:sp modelId="{886A9D1F-703B-4D6C-8EB8-50AF50679CC6}">
      <dsp:nvSpPr>
        <dsp:cNvPr id="0" name=""/>
        <dsp:cNvSpPr/>
      </dsp:nvSpPr>
      <dsp:spPr>
        <a:xfrm>
          <a:off x="4048" y="1615648"/>
          <a:ext cx="1426428" cy="14264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Tot 1950</a:t>
          </a:r>
        </a:p>
      </dsp:txBody>
      <dsp:txXfrm>
        <a:off x="212944" y="1824544"/>
        <a:ext cx="1008636" cy="1008636"/>
      </dsp:txXfrm>
    </dsp:sp>
    <dsp:sp modelId="{709600FE-ADA7-4A1D-B9B5-F623E4C6EB01}">
      <dsp:nvSpPr>
        <dsp:cNvPr id="0" name=""/>
        <dsp:cNvSpPr/>
      </dsp:nvSpPr>
      <dsp:spPr>
        <a:xfrm>
          <a:off x="4585001" y="847733"/>
          <a:ext cx="2756972" cy="29622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 err="1"/>
            <a:t>Onaf-hankelijk</a:t>
          </a:r>
          <a:endParaRPr lang="nl-N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Import-substitutie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Opkomst industrie</a:t>
          </a:r>
        </a:p>
      </dsp:txBody>
      <dsp:txXfrm>
        <a:off x="5274244" y="1292072"/>
        <a:ext cx="1344024" cy="2073579"/>
      </dsp:txXfrm>
    </dsp:sp>
    <dsp:sp modelId="{111FF6E4-2DA0-49DE-AEE6-B798BFA14DFC}">
      <dsp:nvSpPr>
        <dsp:cNvPr id="0" name=""/>
        <dsp:cNvSpPr/>
      </dsp:nvSpPr>
      <dsp:spPr>
        <a:xfrm>
          <a:off x="3748422" y="1557307"/>
          <a:ext cx="1577273" cy="15431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1950-1985</a:t>
          </a:r>
        </a:p>
      </dsp:txBody>
      <dsp:txXfrm>
        <a:off x="3979408" y="1783290"/>
        <a:ext cx="1115301" cy="1091144"/>
      </dsp:txXfrm>
    </dsp:sp>
    <dsp:sp modelId="{16FE07C7-252D-4F57-8EF0-4B4947374517}">
      <dsp:nvSpPr>
        <dsp:cNvPr id="0" name=""/>
        <dsp:cNvSpPr/>
      </dsp:nvSpPr>
      <dsp:spPr>
        <a:xfrm>
          <a:off x="8362953" y="211663"/>
          <a:ext cx="2815940" cy="42343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nl-N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1400" kern="1200" dirty="0"/>
            <a:t>Vrije markt economie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1400" kern="1200" dirty="0" err="1"/>
            <a:t>Kennis-economie</a:t>
          </a:r>
          <a:endParaRPr lang="nl-NL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nl-NL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600" kern="1200" dirty="0"/>
        </a:p>
      </dsp:txBody>
      <dsp:txXfrm>
        <a:off x="9066938" y="846823"/>
        <a:ext cx="1372771" cy="2964077"/>
      </dsp:txXfrm>
    </dsp:sp>
    <dsp:sp modelId="{A9E0760C-4AC7-4A0F-B307-235C14C8B39F}">
      <dsp:nvSpPr>
        <dsp:cNvPr id="0" name=""/>
        <dsp:cNvSpPr/>
      </dsp:nvSpPr>
      <dsp:spPr>
        <a:xfrm>
          <a:off x="7530118" y="1552578"/>
          <a:ext cx="1552553" cy="15906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1985-Nu</a:t>
          </a:r>
        </a:p>
      </dsp:txBody>
      <dsp:txXfrm>
        <a:off x="7757484" y="1785528"/>
        <a:ext cx="1097821" cy="1124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2AD26-C32B-41DE-8993-96F1FB655D4D}">
      <dsp:nvSpPr>
        <dsp:cNvPr id="0" name=""/>
        <dsp:cNvSpPr/>
      </dsp:nvSpPr>
      <dsp:spPr>
        <a:xfrm>
          <a:off x="1533664" y="1159"/>
          <a:ext cx="2380970" cy="119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700" kern="1200" dirty="0"/>
            <a:t>Mogelijk door ICT en verbeterde transporttechnologie</a:t>
          </a:r>
        </a:p>
        <a:p>
          <a:pPr marL="0"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700" kern="1200" dirty="0"/>
        </a:p>
      </dsp:txBody>
      <dsp:txXfrm>
        <a:off x="1568532" y="36027"/>
        <a:ext cx="2311234" cy="1120749"/>
      </dsp:txXfrm>
    </dsp:sp>
    <dsp:sp modelId="{232A129A-3805-463C-B6DA-679C102549B0}">
      <dsp:nvSpPr>
        <dsp:cNvPr id="0" name=""/>
        <dsp:cNvSpPr/>
      </dsp:nvSpPr>
      <dsp:spPr>
        <a:xfrm>
          <a:off x="1771761" y="1191645"/>
          <a:ext cx="238097" cy="633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612"/>
              </a:lnTo>
              <a:lnTo>
                <a:pt x="238097" y="6336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6AB70-19A8-4C81-892B-7AEBAC28ACC8}">
      <dsp:nvSpPr>
        <dsp:cNvPr id="0" name=""/>
        <dsp:cNvSpPr/>
      </dsp:nvSpPr>
      <dsp:spPr>
        <a:xfrm>
          <a:off x="2009858" y="1489266"/>
          <a:ext cx="1758661" cy="671981"/>
        </a:xfrm>
        <a:prstGeom prst="flowChartConnector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Global shift </a:t>
          </a:r>
        </a:p>
      </dsp:txBody>
      <dsp:txXfrm>
        <a:off x="2267408" y="1587675"/>
        <a:ext cx="1243561" cy="475163"/>
      </dsp:txXfrm>
    </dsp:sp>
    <dsp:sp modelId="{96568DED-B8A4-405F-B44E-DFD2CEDAD1BC}">
      <dsp:nvSpPr>
        <dsp:cNvPr id="0" name=""/>
        <dsp:cNvSpPr/>
      </dsp:nvSpPr>
      <dsp:spPr>
        <a:xfrm>
          <a:off x="1771761" y="1191645"/>
          <a:ext cx="238097" cy="1673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786"/>
              </a:lnTo>
              <a:lnTo>
                <a:pt x="238097" y="167378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75DE8-B936-442A-926D-B7F4B0A1E76D}">
      <dsp:nvSpPr>
        <dsp:cNvPr id="0" name=""/>
        <dsp:cNvSpPr/>
      </dsp:nvSpPr>
      <dsp:spPr>
        <a:xfrm>
          <a:off x="2009858" y="2458869"/>
          <a:ext cx="1818357" cy="813125"/>
        </a:xfrm>
        <a:prstGeom prst="ellipse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200" kern="1200" dirty="0"/>
            <a:t>Internationale </a:t>
          </a:r>
          <a:r>
            <a:rPr lang="nl-NL" sz="1200" kern="1200" dirty="0" err="1"/>
            <a:t>Arbeids-verdeling</a:t>
          </a:r>
          <a:endParaRPr lang="nl-NL" sz="1200" kern="1200" dirty="0"/>
        </a:p>
      </dsp:txBody>
      <dsp:txXfrm>
        <a:off x="2276150" y="2577948"/>
        <a:ext cx="1285773" cy="574967"/>
      </dsp:txXfrm>
    </dsp:sp>
    <dsp:sp modelId="{0CD3AAB6-7A10-4BC8-BB30-814B5C5B6047}">
      <dsp:nvSpPr>
        <dsp:cNvPr id="0" name=""/>
        <dsp:cNvSpPr/>
      </dsp:nvSpPr>
      <dsp:spPr>
        <a:xfrm>
          <a:off x="1771761" y="1191645"/>
          <a:ext cx="238097" cy="2784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920"/>
              </a:lnTo>
              <a:lnTo>
                <a:pt x="238097" y="27849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69450-AE9F-4EB7-B3DB-FC6665CD628A}">
      <dsp:nvSpPr>
        <dsp:cNvPr id="0" name=""/>
        <dsp:cNvSpPr/>
      </dsp:nvSpPr>
      <dsp:spPr>
        <a:xfrm>
          <a:off x="2009858" y="3569616"/>
          <a:ext cx="1785385" cy="813899"/>
        </a:xfrm>
        <a:prstGeom prst="ellipse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200" kern="1200" dirty="0"/>
            <a:t>Productieketen</a:t>
          </a:r>
        </a:p>
      </dsp:txBody>
      <dsp:txXfrm>
        <a:off x="2271322" y="3688809"/>
        <a:ext cx="1262457" cy="575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F417B-E5B1-4383-9D42-07631D61104B}">
      <dsp:nvSpPr>
        <dsp:cNvPr id="0" name=""/>
        <dsp:cNvSpPr/>
      </dsp:nvSpPr>
      <dsp:spPr>
        <a:xfrm>
          <a:off x="2381" y="835613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Perifeer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Agrarische samenleving</a:t>
          </a:r>
        </a:p>
      </dsp:txBody>
      <dsp:txXfrm>
        <a:off x="582612" y="835613"/>
        <a:ext cx="1740694" cy="1160462"/>
      </dsp:txXfrm>
    </dsp:sp>
    <dsp:sp modelId="{07B97EB1-DE05-406E-B78A-9FA4E82EB1AD}">
      <dsp:nvSpPr>
        <dsp:cNvPr id="0" name=""/>
        <dsp:cNvSpPr/>
      </dsp:nvSpPr>
      <dsp:spPr>
        <a:xfrm>
          <a:off x="2613421" y="835613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Semi Perifeer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Industriële samenleving</a:t>
          </a:r>
        </a:p>
      </dsp:txBody>
      <dsp:txXfrm>
        <a:off x="3193652" y="835613"/>
        <a:ext cx="1740694" cy="1160462"/>
      </dsp:txXfrm>
    </dsp:sp>
    <dsp:sp modelId="{16C48A86-627C-4244-9E3E-6AE97AC50284}">
      <dsp:nvSpPr>
        <dsp:cNvPr id="0" name=""/>
        <dsp:cNvSpPr/>
      </dsp:nvSpPr>
      <dsp:spPr>
        <a:xfrm>
          <a:off x="5224462" y="835613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Centrum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Kennis samenleving</a:t>
          </a:r>
        </a:p>
      </dsp:txBody>
      <dsp:txXfrm>
        <a:off x="5804693" y="835613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346AE-51FF-4953-81AF-9779CD28655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E82F2-EEE9-40CD-98ED-0AD780D6D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00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2A145-05A7-6B4A-8E68-9C986116F7C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92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5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8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1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28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8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7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44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5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6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1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1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9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9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zi.com/mjbncz8cshvt/een-hulpkaart-bij-toetsen-aardrijkskun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hyperlink" Target="Mijn%20Documenten/EXAMENTRAINING%2020-21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4" name="Picture 3" descr="Luchtfoto van een rivier, dam en meer">
            <a:extLst>
              <a:ext uri="{FF2B5EF4-FFF2-40B4-BE49-F238E27FC236}">
                <a16:creationId xmlns:a16="http://schemas.microsoft.com/office/drawing/2014/main" id="{5B92CB14-12F7-4004-8154-B21DC0974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2" r="7530" b="-1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DB8FEC-6B77-4593-B6D3-FCB3B4B5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6"/>
            <a:ext cx="5428551" cy="3153753"/>
          </a:xfrm>
        </p:spPr>
        <p:txBody>
          <a:bodyPr>
            <a:normAutofit/>
          </a:bodyPr>
          <a:lstStyle/>
          <a:p>
            <a:r>
              <a:rPr lang="nl-NL"/>
              <a:t>Examentraining </a:t>
            </a:r>
            <a:br>
              <a:rPr lang="nl-NL"/>
            </a:br>
            <a:r>
              <a:rPr lang="nl-NL"/>
              <a:t>Aardrijkskunde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33AEFF-8276-4221-814D-7A51239F6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r>
              <a:rPr lang="nl-NL"/>
              <a:t>Deel1: Sociale Geografie</a:t>
            </a: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307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20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: Shape 24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407B65-2142-4A78-BF6F-CA62BD60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Ontwikkeling Nederlandse Steden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67FA654-7E26-409C-9B47-031FF0C633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7463" y="1345712"/>
            <a:ext cx="6914238" cy="421768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86E4CD-9C85-47CD-97B5-63F1C7121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Verschuiving in Nederland naar Kenniseconomie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Creatieve stad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Publiek-private samenwerking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Duale arbeidsmarkt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Duurzame stad en Smart City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174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0">
            <a:extLst>
              <a:ext uri="{FF2B5EF4-FFF2-40B4-BE49-F238E27FC236}">
                <a16:creationId xmlns:a16="http://schemas.microsoft.com/office/drawing/2014/main" id="{ACCC08F4-6649-4752-A49D-EC2C8E965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CBFAE1-A7B8-4741-A1BD-1D22BE1B9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DFBA0E-2986-4121-92BD-9ADBE9F79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B514A6-1440-4614-B316-443C485A1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7C4B390-CACA-4CE0-A179-19E2CAADF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330A14-E127-4084-BA51-D86B9568B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47AD4CB-E128-49E9-A8C2-AC0CEA98F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76D76C3-9DFE-4C5F-8F74-D65651A7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FC72400-C794-438B-90D7-5F6E0302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D24BDB9-26CF-4AAC-B31C-95E190D55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9" name="Rectangle 21">
            <a:extLst>
              <a:ext uri="{FF2B5EF4-FFF2-40B4-BE49-F238E27FC236}">
                <a16:creationId xmlns:a16="http://schemas.microsoft.com/office/drawing/2014/main" id="{E4947D45-3E3A-4249-A3DB-5B907C17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4D742E62-D0CA-4DEC-815B-5ED27845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Oval 25">
            <a:extLst>
              <a:ext uri="{FF2B5EF4-FFF2-40B4-BE49-F238E27FC236}">
                <a16:creationId xmlns:a16="http://schemas.microsoft.com/office/drawing/2014/main" id="{6ADD3D29-FB68-4A1C-B0DE-CAF42F284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Oval 27">
            <a:extLst>
              <a:ext uri="{FF2B5EF4-FFF2-40B4-BE49-F238E27FC236}">
                <a16:creationId xmlns:a16="http://schemas.microsoft.com/office/drawing/2014/main" id="{24822E8D-300D-45E7-9F98-BDEC7436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Freeform: Shape 29">
            <a:extLst>
              <a:ext uri="{FF2B5EF4-FFF2-40B4-BE49-F238E27FC236}">
                <a16:creationId xmlns:a16="http://schemas.microsoft.com/office/drawing/2014/main" id="{07C953DC-E764-4B76-B359-52546F4CA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C187CEFC-9032-481B-B8CA-A323593D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4CB87468-9225-4E6A-A5B7-B47F08B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C0C9A-9ABC-4F89-9097-BD3E3461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Leefbaarheid en de Nederlandse stad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B86EF8-D6B3-4A0D-8B5F-9B0070E180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9350" r="-3" b="3913"/>
          <a:stretch/>
        </p:blipFill>
        <p:spPr>
          <a:xfrm>
            <a:off x="7418225" y="645107"/>
            <a:ext cx="4125318" cy="2710388"/>
          </a:xfrm>
          <a:prstGeom prst="rect">
            <a:avLst/>
          </a:prstGeom>
        </p:spPr>
      </p:pic>
      <p:sp>
        <p:nvSpPr>
          <p:cNvPr id="56" name="Rectangle 35">
            <a:extLst>
              <a:ext uri="{FF2B5EF4-FFF2-40B4-BE49-F238E27FC236}">
                <a16:creationId xmlns:a16="http://schemas.microsoft.com/office/drawing/2014/main" id="{7296B8E7-1A3F-4C7F-A120-29E90E59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0D19A5-AB26-4EFB-8E62-FEA860377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Buurtprofiel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Bewonerskenmerken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Woningkenmerken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Woonomgeving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Sociale cohesie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Sociale (on)veiligheid</a:t>
            </a:r>
          </a:p>
          <a:p>
            <a:pPr lvl="2"/>
            <a:r>
              <a:rPr lang="en-US">
                <a:solidFill>
                  <a:schemeClr val="tx1"/>
                </a:solidFill>
              </a:rPr>
              <a:t>Openbare ruimte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Stadsvernieuwing, Herstructurering en Gentrification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2DE96F-6D47-4C17-8625-5AF808D0DB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88" r="-3" b="3345"/>
          <a:stretch/>
        </p:blipFill>
        <p:spPr>
          <a:xfrm>
            <a:off x="7418226" y="3520086"/>
            <a:ext cx="4125316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44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8" name="Rectangle 2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: Shape 25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F28B3C-11A8-413F-9ECC-357C4074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Brazilië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C4BFC22-5253-4C22-B4C3-B4FBA32600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" r="1" b="8779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52" name="Rectangle 29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Oval 31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Oval 33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EB156D-662B-4ACE-8682-C93E904C7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Verstedelijking (waar?)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Favelas en Corticos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Informele sector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Industrialisatie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Good governance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Democratisering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Transparantie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Lorenzcurve (GINI-coefficient)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 Etnische en culturele diversiteit (wat is dat ook weer?)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Unasur/Mercosur</a:t>
            </a:r>
          </a:p>
          <a:p>
            <a:pPr>
              <a:lnSpc>
                <a:spcPct val="90000"/>
              </a:lnSpc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1931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912F3A-5B51-4FFE-8073-4584AA2F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282462" cy="131724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EBEBEB"/>
                </a:solidFill>
              </a:rPr>
              <a:t>Hulpkaart bij AK toetsen en examens</a:t>
            </a:r>
          </a:p>
        </p:txBody>
      </p:sp>
      <p:pic>
        <p:nvPicPr>
          <p:cNvPr id="7" name="Graphic 6" descr="Earth Globe Americas">
            <a:extLst>
              <a:ext uri="{FF2B5EF4-FFF2-40B4-BE49-F238E27FC236}">
                <a16:creationId xmlns:a16="http://schemas.microsoft.com/office/drawing/2014/main" id="{9D1EE525-E4DB-47CF-81CD-8B4ED8AEF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5124" y="803751"/>
            <a:ext cx="5250498" cy="52504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060D74-ABCB-4395-BA19-50746D74C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67000"/>
            <a:ext cx="3133726" cy="33528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  <a:hlinkClick r:id="rId4"/>
              </a:rPr>
              <a:t>https://prezi.com/mjbncz8cshvt/een-hulpkaart-bij-toetsen-aardrijkskunde/</a:t>
            </a:r>
            <a:endParaRPr lang="nl-NL" dirty="0">
              <a:solidFill>
                <a:srgbClr val="FFFFFF"/>
              </a:solidFill>
            </a:endParaRPr>
          </a:p>
          <a:p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0287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2C54EF9-DC41-455C-BCA0-F0649B1E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EBEBEB"/>
                </a:solidFill>
              </a:rPr>
              <a:t>Highlights Sociale Geografie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2" name="Tijdelijke aanduiding voor inhoud 2">
            <a:extLst>
              <a:ext uri="{FF2B5EF4-FFF2-40B4-BE49-F238E27FC236}">
                <a16:creationId xmlns:a16="http://schemas.microsoft.com/office/drawing/2014/main" id="{B4208542-4D13-4288-A472-FACEC0A7F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84815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877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70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: Shape 72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072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2D2F2-EDE7-A148-9833-AB1A0BDC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000">
                <a:solidFill>
                  <a:schemeClr val="tx1"/>
                </a:solidFill>
              </a:rPr>
              <a:t>Van minst ontwikkeld tot verst ontwikkeld…..</a:t>
            </a:r>
          </a:p>
        </p:txBody>
      </p:sp>
      <p:pic>
        <p:nvPicPr>
          <p:cNvPr id="1026" name="Picture 2" descr="UGLY SUCCESS LADDER. – Grasha">
            <a:extLst>
              <a:ext uri="{FF2B5EF4-FFF2-40B4-BE49-F238E27FC236}">
                <a16:creationId xmlns:a16="http://schemas.microsoft.com/office/drawing/2014/main" id="{41FD4750-4B33-6E43-A700-7CA95BA2D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r="-1" b="-1"/>
          <a:stretch/>
        </p:blipFill>
        <p:spPr bwMode="auto">
          <a:xfrm>
            <a:off x="5194607" y="803751"/>
            <a:ext cx="6391533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3" name="Rectangle 76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4" name="Oval 78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5" name="Oval 80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94C9E1-6780-6B45-A6D1-E505F13A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>
                <a:solidFill>
                  <a:schemeClr val="tx1"/>
                </a:solidFill>
              </a:rPr>
              <a:t>Ieder land maakt ontwikkeling door van Agrarische Samenleven naar een Diensten &amp; Kennis Samenleving</a:t>
            </a:r>
          </a:p>
          <a:p>
            <a:pPr>
              <a:lnSpc>
                <a:spcPct val="90000"/>
              </a:lnSpc>
            </a:pPr>
            <a:r>
              <a:rPr lang="nl-NL">
                <a:solidFill>
                  <a:schemeClr val="tx1"/>
                </a:solidFill>
              </a:rPr>
              <a:t>Hoe ver een land op de ladder van ontwikkeling is hangt van veel factoren af: economische, demografische, ruimtelijke,fysische, politieke, culturele, etc.</a:t>
            </a:r>
          </a:p>
        </p:txBody>
      </p:sp>
      <p:sp>
        <p:nvSpPr>
          <p:cNvPr id="1076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802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5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4" name="Rectangle 26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8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: Shape 30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56C392-F03E-4B49-AE93-1D50A138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Centrum-Periferie model……..</a:t>
            </a:r>
          </a:p>
        </p:txBody>
      </p:sp>
      <p:sp>
        <p:nvSpPr>
          <p:cNvPr id="58" name="Rectangle 34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Oval 36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Oval 3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C30D11-4CCF-3145-B3AA-E893549A7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Het C-P model </a:t>
            </a:r>
            <a:r>
              <a:rPr lang="en-US" dirty="0" err="1">
                <a:solidFill>
                  <a:srgbClr val="FFFFFF"/>
                </a:solidFill>
              </a:rPr>
              <a:t>geeft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aan</a:t>
            </a:r>
            <a:r>
              <a:rPr lang="en-US" dirty="0">
                <a:solidFill>
                  <a:srgbClr val="FFFFFF"/>
                </a:solidFill>
              </a:rPr>
              <a:t> in </a:t>
            </a:r>
            <a:r>
              <a:rPr lang="en-US" dirty="0" err="1">
                <a:solidFill>
                  <a:srgbClr val="FFFFFF"/>
                </a:solidFill>
              </a:rPr>
              <a:t>welke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fase</a:t>
            </a:r>
            <a:r>
              <a:rPr lang="en-US" dirty="0">
                <a:solidFill>
                  <a:srgbClr val="FFFFFF"/>
                </a:solidFill>
              </a:rPr>
              <a:t> van </a:t>
            </a:r>
            <a:r>
              <a:rPr lang="en-US" dirty="0" err="1">
                <a:solidFill>
                  <a:srgbClr val="FFFFFF"/>
                </a:solidFill>
              </a:rPr>
              <a:t>ontwikkeling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landen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zijn</a:t>
            </a:r>
            <a:r>
              <a:rPr lang="en-US" dirty="0">
                <a:solidFill>
                  <a:srgbClr val="FFFFFF"/>
                </a:solidFill>
              </a:rPr>
              <a:t> en hoe de </a:t>
            </a:r>
            <a:r>
              <a:rPr lang="en-US" dirty="0" err="1">
                <a:solidFill>
                  <a:srgbClr val="FFFFFF"/>
                </a:solidFill>
              </a:rPr>
              <a:t>verhoudingen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tussen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Centrumlanden</a:t>
            </a:r>
            <a:r>
              <a:rPr lang="en-US" dirty="0">
                <a:solidFill>
                  <a:srgbClr val="FFFFFF"/>
                </a:solidFill>
              </a:rPr>
              <a:t> en </a:t>
            </a:r>
            <a:r>
              <a:rPr lang="en-US" dirty="0" err="1">
                <a:solidFill>
                  <a:srgbClr val="FFFFFF"/>
                </a:solidFill>
              </a:rPr>
              <a:t>Perifere</a:t>
            </a:r>
            <a:r>
              <a:rPr lang="en-US" dirty="0">
                <a:solidFill>
                  <a:srgbClr val="FFFFFF"/>
                </a:solidFill>
              </a:rPr>
              <a:t> of Semi-</a:t>
            </a:r>
            <a:r>
              <a:rPr lang="en-US" dirty="0" err="1">
                <a:solidFill>
                  <a:srgbClr val="FFFFFF"/>
                </a:solidFill>
              </a:rPr>
              <a:t>perifere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landen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zijn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Aan</a:t>
            </a:r>
            <a:r>
              <a:rPr lang="en-US" dirty="0">
                <a:solidFill>
                  <a:srgbClr val="FFFFFF"/>
                </a:solidFill>
              </a:rPr>
              <a:t> de hand van </a:t>
            </a:r>
            <a:r>
              <a:rPr lang="en-US" dirty="0" err="1">
                <a:solidFill>
                  <a:srgbClr val="FFFFFF"/>
                </a:solidFill>
              </a:rPr>
              <a:t>verschillende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kenmerken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kun</a:t>
            </a:r>
            <a:r>
              <a:rPr lang="en-US" dirty="0">
                <a:solidFill>
                  <a:srgbClr val="FFFFFF"/>
                </a:solidFill>
              </a:rPr>
              <a:t> je </a:t>
            </a:r>
            <a:r>
              <a:rPr lang="en-US" dirty="0" err="1">
                <a:solidFill>
                  <a:srgbClr val="FFFFFF"/>
                </a:solidFill>
              </a:rPr>
              <a:t>zien</a:t>
            </a:r>
            <a:r>
              <a:rPr lang="en-US" dirty="0">
                <a:solidFill>
                  <a:srgbClr val="FFFFFF"/>
                </a:solidFill>
              </a:rPr>
              <a:t> in </a:t>
            </a:r>
            <a:r>
              <a:rPr lang="en-US" dirty="0" err="1">
                <a:solidFill>
                  <a:srgbClr val="FFFFFF"/>
                </a:solidFill>
              </a:rPr>
              <a:t>welke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fase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een</a:t>
            </a:r>
            <a:r>
              <a:rPr lang="en-US" dirty="0">
                <a:solidFill>
                  <a:srgbClr val="FFFFFF"/>
                </a:solidFill>
              </a:rPr>
              <a:t> land is.</a:t>
            </a:r>
          </a:p>
          <a:p>
            <a:r>
              <a:rPr lang="en-US" dirty="0">
                <a:solidFill>
                  <a:srgbClr val="FFFF00"/>
                </a:solidFill>
              </a:rPr>
              <a:t>Wat </a:t>
            </a:r>
            <a:r>
              <a:rPr lang="en-US" dirty="0" err="1">
                <a:solidFill>
                  <a:srgbClr val="FFFF00"/>
                </a:solidFill>
              </a:rPr>
              <a:t>zijn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kenmerken</a:t>
            </a:r>
            <a:r>
              <a:rPr lang="en-US" dirty="0">
                <a:solidFill>
                  <a:srgbClr val="FFFF00"/>
                </a:solidFill>
              </a:rPr>
              <a:t> en </a:t>
            </a:r>
            <a:r>
              <a:rPr lang="en-US" dirty="0" err="1">
                <a:solidFill>
                  <a:srgbClr val="FFFF00"/>
                </a:solidFill>
              </a:rPr>
              <a:t>indicatoren</a:t>
            </a:r>
            <a:r>
              <a:rPr lang="en-US" dirty="0">
                <a:solidFill>
                  <a:srgbClr val="FFFF00"/>
                </a:solidFill>
              </a:rPr>
              <a:t> van </a:t>
            </a:r>
            <a:r>
              <a:rPr lang="en-US" dirty="0" err="1">
                <a:solidFill>
                  <a:srgbClr val="FFFF00"/>
                </a:solidFill>
              </a:rPr>
              <a:t>ontwikkeling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1F35D934-D210-B048-B48B-2773BE8BF9F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574550"/>
              </p:ext>
            </p:extLst>
          </p:nvPr>
        </p:nvGraphicFramePr>
        <p:xfrm>
          <a:off x="4792614" y="1333005"/>
          <a:ext cx="7284745" cy="450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132">
                  <a:extLst>
                    <a:ext uri="{9D8B030D-6E8A-4147-A177-3AD203B41FA5}">
                      <a16:colId xmlns:a16="http://schemas.microsoft.com/office/drawing/2014/main" val="1421549251"/>
                    </a:ext>
                  </a:extLst>
                </a:gridCol>
                <a:gridCol w="696088">
                  <a:extLst>
                    <a:ext uri="{9D8B030D-6E8A-4147-A177-3AD203B41FA5}">
                      <a16:colId xmlns:a16="http://schemas.microsoft.com/office/drawing/2014/main" val="3467553311"/>
                    </a:ext>
                  </a:extLst>
                </a:gridCol>
                <a:gridCol w="2071469">
                  <a:extLst>
                    <a:ext uri="{9D8B030D-6E8A-4147-A177-3AD203B41FA5}">
                      <a16:colId xmlns:a16="http://schemas.microsoft.com/office/drawing/2014/main" val="594457828"/>
                    </a:ext>
                  </a:extLst>
                </a:gridCol>
                <a:gridCol w="696088">
                  <a:extLst>
                    <a:ext uri="{9D8B030D-6E8A-4147-A177-3AD203B41FA5}">
                      <a16:colId xmlns:a16="http://schemas.microsoft.com/office/drawing/2014/main" val="4120697577"/>
                    </a:ext>
                  </a:extLst>
                </a:gridCol>
                <a:gridCol w="1984968">
                  <a:extLst>
                    <a:ext uri="{9D8B030D-6E8A-4147-A177-3AD203B41FA5}">
                      <a16:colId xmlns:a16="http://schemas.microsoft.com/office/drawing/2014/main" val="2032625923"/>
                    </a:ext>
                  </a:extLst>
                </a:gridCol>
              </a:tblGrid>
              <a:tr h="424544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Periferie</a:t>
                      </a:r>
                    </a:p>
                  </a:txBody>
                  <a:tcPr marL="64288" marR="64288" marT="32144" marB="32144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400"/>
                    </a:p>
                  </a:txBody>
                  <a:tcPr marL="64288" marR="64288" marT="32144" marB="32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/>
                        <a:t>Semi-Periferie</a:t>
                      </a:r>
                    </a:p>
                  </a:txBody>
                  <a:tcPr marL="64288" marR="64288" marT="32144" marB="32144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400"/>
                    </a:p>
                  </a:txBody>
                  <a:tcPr marL="64288" marR="64288" marT="32144" marB="32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/>
                        <a:t>Centrum</a:t>
                      </a:r>
                    </a:p>
                  </a:txBody>
                  <a:tcPr marL="64288" marR="64288" marT="32144" marB="32144" anchor="ctr"/>
                </a:tc>
                <a:extLst>
                  <a:ext uri="{0D108BD9-81ED-4DB2-BD59-A6C34878D82A}">
                    <a16:rowId xmlns:a16="http://schemas.microsoft.com/office/drawing/2014/main" val="3003018588"/>
                  </a:ext>
                </a:extLst>
              </a:tr>
              <a:tr h="585357">
                <a:tc>
                  <a:txBody>
                    <a:bodyPr/>
                    <a:lstStyle/>
                    <a:p>
                      <a:r>
                        <a:rPr lang="nl-NL" sz="1400" dirty="0"/>
                        <a:t>Agrarische samenleving</a:t>
                      </a:r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Industriële samenleving</a:t>
                      </a:r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Diensten en kennis samenleving</a:t>
                      </a:r>
                    </a:p>
                  </a:txBody>
                  <a:tcPr marL="64288" marR="64288" marT="32144" marB="32144"/>
                </a:tc>
                <a:extLst>
                  <a:ext uri="{0D108BD9-81ED-4DB2-BD59-A6C34878D82A}">
                    <a16:rowId xmlns:a16="http://schemas.microsoft.com/office/drawing/2014/main" val="2185601574"/>
                  </a:ext>
                </a:extLst>
              </a:tr>
              <a:tr h="553949">
                <a:tc>
                  <a:txBody>
                    <a:bodyPr/>
                    <a:lstStyle/>
                    <a:p>
                      <a:r>
                        <a:rPr lang="nl-NL" sz="1400"/>
                        <a:t>Laag-technologisch</a:t>
                      </a:r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Technologie in ontwikkeling</a:t>
                      </a:r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Hoogwaardige technologie</a:t>
                      </a:r>
                    </a:p>
                  </a:txBody>
                  <a:tcPr marL="64288" marR="64288" marT="32144" marB="32144"/>
                </a:tc>
                <a:extLst>
                  <a:ext uri="{0D108BD9-81ED-4DB2-BD59-A6C34878D82A}">
                    <a16:rowId xmlns:a16="http://schemas.microsoft.com/office/drawing/2014/main" val="563425218"/>
                  </a:ext>
                </a:extLst>
              </a:tr>
              <a:tr h="1011409">
                <a:tc>
                  <a:txBody>
                    <a:bodyPr/>
                    <a:lstStyle/>
                    <a:p>
                      <a:r>
                        <a:rPr lang="nl-NL" sz="1400"/>
                        <a:t>Grondstoffen-leverancier</a:t>
                      </a:r>
                    </a:p>
                    <a:p>
                      <a:endParaRPr lang="nl-NL" sz="140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Leverancier </a:t>
                      </a:r>
                      <a:r>
                        <a:rPr lang="nl-NL" sz="1400" dirty="0" err="1"/>
                        <a:t>halffabrikaten</a:t>
                      </a:r>
                      <a:r>
                        <a:rPr lang="nl-NL" sz="1400" dirty="0"/>
                        <a:t> en </a:t>
                      </a:r>
                      <a:r>
                        <a:rPr lang="nl-NL" sz="1400" dirty="0" err="1"/>
                        <a:t>massa-producten</a:t>
                      </a:r>
                      <a:endParaRPr lang="nl-NL" sz="1400" dirty="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Diensten, kennis en hoogwaardige technologische producten.</a:t>
                      </a:r>
                    </a:p>
                  </a:txBody>
                  <a:tcPr marL="64288" marR="64288" marT="32144" marB="32144"/>
                </a:tc>
                <a:extLst>
                  <a:ext uri="{0D108BD9-81ED-4DB2-BD59-A6C34878D82A}">
                    <a16:rowId xmlns:a16="http://schemas.microsoft.com/office/drawing/2014/main" val="3062023894"/>
                  </a:ext>
                </a:extLst>
              </a:tr>
              <a:tr h="360219">
                <a:tc>
                  <a:txBody>
                    <a:bodyPr/>
                    <a:lstStyle/>
                    <a:p>
                      <a:r>
                        <a:rPr lang="nl-NL" sz="1400"/>
                        <a:t>Platteland</a:t>
                      </a:r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Deels verstedelijkt</a:t>
                      </a:r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Verstedelijkt</a:t>
                      </a:r>
                    </a:p>
                  </a:txBody>
                  <a:tcPr marL="64288" marR="64288" marT="32144" marB="32144"/>
                </a:tc>
                <a:extLst>
                  <a:ext uri="{0D108BD9-81ED-4DB2-BD59-A6C34878D82A}">
                    <a16:rowId xmlns:a16="http://schemas.microsoft.com/office/drawing/2014/main" val="2465441032"/>
                  </a:ext>
                </a:extLst>
              </a:tr>
              <a:tr h="782680">
                <a:tc>
                  <a:txBody>
                    <a:bodyPr/>
                    <a:lstStyle/>
                    <a:p>
                      <a:r>
                        <a:rPr lang="nl-NL" sz="1400"/>
                        <a:t>Jonge bevolking</a:t>
                      </a:r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Minder jonge bevolking; oudere bevolking neemt toe</a:t>
                      </a:r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Oudere, vergrijzende bevolking</a:t>
                      </a:r>
                    </a:p>
                  </a:txBody>
                  <a:tcPr marL="64288" marR="64288" marT="32144" marB="32144"/>
                </a:tc>
                <a:extLst>
                  <a:ext uri="{0D108BD9-81ED-4DB2-BD59-A6C34878D82A}">
                    <a16:rowId xmlns:a16="http://schemas.microsoft.com/office/drawing/2014/main" val="2363171"/>
                  </a:ext>
                </a:extLst>
              </a:tr>
              <a:tr h="782680">
                <a:tc>
                  <a:txBody>
                    <a:bodyPr/>
                    <a:lstStyle/>
                    <a:p>
                      <a:r>
                        <a:rPr lang="nl-NL" sz="1400"/>
                        <a:t>Slechte gezondheidszorg en onderwijs</a:t>
                      </a:r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Verbeterde gezondheidszorg en onderwijs</a:t>
                      </a:r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4288" marR="64288" marT="32144" marB="32144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Goede gezondheidszorg en onderwijs</a:t>
                      </a:r>
                    </a:p>
                  </a:txBody>
                  <a:tcPr marL="64288" marR="64288" marT="32144" marB="32144"/>
                </a:tc>
                <a:extLst>
                  <a:ext uri="{0D108BD9-81ED-4DB2-BD59-A6C34878D82A}">
                    <a16:rowId xmlns:a16="http://schemas.microsoft.com/office/drawing/2014/main" val="2515838435"/>
                  </a:ext>
                </a:extLst>
              </a:tr>
            </a:tbl>
          </a:graphicData>
        </a:graphic>
      </p:graphicFrame>
      <p:sp>
        <p:nvSpPr>
          <p:cNvPr id="10" name="Pijl links 9">
            <a:extLst>
              <a:ext uri="{FF2B5EF4-FFF2-40B4-BE49-F238E27FC236}">
                <a16:creationId xmlns:a16="http://schemas.microsoft.com/office/drawing/2014/main" id="{BA0949DF-3809-3843-B2D1-8DA442350B00}"/>
              </a:ext>
            </a:extLst>
          </p:cNvPr>
          <p:cNvSpPr/>
          <p:nvPr/>
        </p:nvSpPr>
        <p:spPr>
          <a:xfrm>
            <a:off x="6681768" y="1420878"/>
            <a:ext cx="543697" cy="2718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 links 10">
            <a:extLst>
              <a:ext uri="{FF2B5EF4-FFF2-40B4-BE49-F238E27FC236}">
                <a16:creationId xmlns:a16="http://schemas.microsoft.com/office/drawing/2014/main" id="{94FEEB27-810B-8948-92D8-E5FC2105F19C}"/>
              </a:ext>
            </a:extLst>
          </p:cNvPr>
          <p:cNvSpPr/>
          <p:nvPr/>
        </p:nvSpPr>
        <p:spPr>
          <a:xfrm>
            <a:off x="9482111" y="1425793"/>
            <a:ext cx="543697" cy="2718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984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06E2916-F2FE-4C7B-BFA7-19C7244B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Periodes in ontwikkeling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CFEEC1-29EF-417C-9CB7-AEDC5EA95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357645"/>
              </p:ext>
            </p:extLst>
          </p:nvPr>
        </p:nvGraphicFramePr>
        <p:xfrm>
          <a:off x="504825" y="1438274"/>
          <a:ext cx="11201400" cy="465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1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42AED-B65C-4FF9-9675-617E8DBC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Globalisering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415C55-4569-49C4-94A2-050559B4D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5302996" cy="3800475"/>
          </a:xfrm>
        </p:spPr>
        <p:txBody>
          <a:bodyPr/>
          <a:lstStyle/>
          <a:p>
            <a:r>
              <a:rPr lang="nl-NL" dirty="0"/>
              <a:t>Landen, bedrijven en mensen steeds nauwer verbonden met elkaar.</a:t>
            </a:r>
          </a:p>
          <a:p>
            <a:pPr lvl="1"/>
            <a:r>
              <a:rPr lang="nl-NL" dirty="0" err="1"/>
              <a:t>Tijd-ruimte</a:t>
            </a:r>
            <a:r>
              <a:rPr lang="nl-NL" dirty="0"/>
              <a:t> compressie</a:t>
            </a:r>
          </a:p>
          <a:p>
            <a:pPr lvl="1"/>
            <a:r>
              <a:rPr lang="nl-NL" dirty="0"/>
              <a:t>Mondiale (stedelijke) netwerken</a:t>
            </a:r>
          </a:p>
          <a:p>
            <a:endParaRPr lang="nl-NL" dirty="0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A2B83CB6-E02A-439F-895B-FA36DF9AD07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6695274"/>
              </p:ext>
            </p:extLst>
          </p:nvPr>
        </p:nvGraphicFramePr>
        <p:xfrm>
          <a:off x="5829300" y="2019300"/>
          <a:ext cx="5448300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 descr="Aardbol">
            <a:hlinkClick r:id="rId7"/>
            <a:extLst>
              <a:ext uri="{FF2B5EF4-FFF2-40B4-BE49-F238E27FC236}">
                <a16:creationId xmlns:a16="http://schemas.microsoft.com/office/drawing/2014/main" id="{ECE8CF25-5410-4CC0-AACF-4467882D2C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5343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3C4D9D-0BCC-49BE-9871-3C1B0B9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Demografie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A59BFB-9E2B-4EF5-A896-EBACCB6E6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08" y="449408"/>
            <a:ext cx="7316555" cy="473746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7F062DA-0CF8-48CC-8B57-D107D3B28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877402"/>
              </p:ext>
            </p:extLst>
          </p:nvPr>
        </p:nvGraphicFramePr>
        <p:xfrm>
          <a:off x="324465" y="4369495"/>
          <a:ext cx="8128000" cy="2831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778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7B117-3FC3-48D3-B413-888E73A1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Bevolkingsdiagrammen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DE79DBB-24BB-4886-9483-A30716A441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5416" y="2979175"/>
            <a:ext cx="5227320" cy="2313089"/>
          </a:xfrm>
          <a:prstGeom prst="rect">
            <a:avLst/>
          </a:prstGeom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9391B85E-F871-47EB-AB47-F6CB20FA2F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9263" y="2792361"/>
            <a:ext cx="6331419" cy="27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65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5FA7D4C0694780586F578CF161F0" ma:contentTypeVersion="24" ma:contentTypeDescription="Een nieuw document maken." ma:contentTypeScope="" ma:versionID="d41f47c7b46a145b50f9f0e746b91868">
  <xsd:schema xmlns:xsd="http://www.w3.org/2001/XMLSchema" xmlns:xs="http://www.w3.org/2001/XMLSchema" xmlns:p="http://schemas.microsoft.com/office/2006/metadata/properties" xmlns:ns3="d2b61a62-bc73-47bc-92a3-dcba2d2fee8e" xmlns:ns4="e212a513-b7e1-4757-b49c-d1963493af6f" targetNamespace="http://schemas.microsoft.com/office/2006/metadata/properties" ma:root="true" ma:fieldsID="763aede59c8bfd015195d97e48467ec5" ns3:_="" ns4:_="">
    <xsd:import namespace="d2b61a62-bc73-47bc-92a3-dcba2d2fee8e"/>
    <xsd:import namespace="e212a513-b7e1-4757-b49c-d1963493af6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4:SharedWithUsers" minOccurs="0"/>
                <xsd:element ref="ns4:SharedWithDetails" minOccurs="0"/>
                <xsd:element ref="ns4:SharingHintHash" minOccurs="0"/>
                <xsd:element ref="ns3:Self_Registration_Enable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61a62-bc73-47bc-92a3-dcba2d2fee8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dexed="tru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2a513-b7e1-4757-b49c-d1963493af6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d2b61a62-bc73-47bc-92a3-dcba2d2fee8e" xsi:nil="true"/>
    <AppVersion xmlns="d2b61a62-bc73-47bc-92a3-dcba2d2fee8e" xsi:nil="true"/>
    <DefaultSectionNames xmlns="d2b61a62-bc73-47bc-92a3-dcba2d2fee8e" xsi:nil="true"/>
    <Owner xmlns="d2b61a62-bc73-47bc-92a3-dcba2d2fee8e">
      <UserInfo>
        <DisplayName/>
        <AccountId xsi:nil="true"/>
        <AccountType/>
      </UserInfo>
    </Owner>
    <Self_Registration_Enabled xmlns="d2b61a62-bc73-47bc-92a3-dcba2d2fee8e" xsi:nil="true"/>
    <FolderType xmlns="d2b61a62-bc73-47bc-92a3-dcba2d2fee8e" xsi:nil="true"/>
    <Students xmlns="d2b61a62-bc73-47bc-92a3-dcba2d2fee8e">
      <UserInfo>
        <DisplayName/>
        <AccountId xsi:nil="true"/>
        <AccountType/>
      </UserInfo>
    </Students>
    <Invited_Students xmlns="d2b61a62-bc73-47bc-92a3-dcba2d2fee8e" xsi:nil="true"/>
    <Teachers xmlns="d2b61a62-bc73-47bc-92a3-dcba2d2fee8e">
      <UserInfo>
        <DisplayName/>
        <AccountId xsi:nil="true"/>
        <AccountType/>
      </UserInfo>
    </Teachers>
    <Student_Groups xmlns="d2b61a62-bc73-47bc-92a3-dcba2d2fee8e">
      <UserInfo>
        <DisplayName/>
        <AccountId xsi:nil="true"/>
        <AccountType/>
      </UserInfo>
    </Student_Groups>
    <Invited_Teachers xmlns="d2b61a62-bc73-47bc-92a3-dcba2d2fee8e" xsi:nil="true"/>
  </documentManagement>
</p:properties>
</file>

<file path=customXml/itemProps1.xml><?xml version="1.0" encoding="utf-8"?>
<ds:datastoreItem xmlns:ds="http://schemas.openxmlformats.org/officeDocument/2006/customXml" ds:itemID="{E968BDFB-8883-4A41-B21E-B787B353E7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1F2B45-F471-49FC-A9E3-F15449246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61a62-bc73-47bc-92a3-dcba2d2fee8e"/>
    <ds:schemaRef ds:uri="e212a513-b7e1-4757-b49c-d1963493a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064337-E0C2-4ED4-BF3A-3689CBA85FD5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d2b61a62-bc73-47bc-92a3-dcba2d2fee8e"/>
    <ds:schemaRef ds:uri="http://schemas.microsoft.com/office/infopath/2007/PartnerControls"/>
    <ds:schemaRef ds:uri="e212a513-b7e1-4757-b49c-d1963493af6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343</Words>
  <Application>Microsoft Office PowerPoint</Application>
  <PresentationFormat>Breedbeeld</PresentationFormat>
  <Paragraphs>93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Ion-directiekamer</vt:lpstr>
      <vt:lpstr>Examentraining  Aardrijkskunde</vt:lpstr>
      <vt:lpstr>Hulpkaart bij AK toetsen en examens</vt:lpstr>
      <vt:lpstr>Highlights Sociale Geografie</vt:lpstr>
      <vt:lpstr>Van minst ontwikkeld tot verst ontwikkeld…..</vt:lpstr>
      <vt:lpstr>Centrum-Periferie model……..</vt:lpstr>
      <vt:lpstr>Periodes in ontwikkeling</vt:lpstr>
      <vt:lpstr>Globalisering</vt:lpstr>
      <vt:lpstr>Demografie</vt:lpstr>
      <vt:lpstr>Bevolkingsdiagrammen</vt:lpstr>
      <vt:lpstr>Ontwikkeling Nederlandse Steden</vt:lpstr>
      <vt:lpstr>Leefbaarheid en de Nederlandse stad</vt:lpstr>
      <vt:lpstr>Brazilië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Examentraining  Aardrijkskunde</dc:title>
  <dc:creator>Egbert Moné</dc:creator>
  <cp:lastModifiedBy>Egbert Moné</cp:lastModifiedBy>
  <cp:revision>1</cp:revision>
  <dcterms:created xsi:type="dcterms:W3CDTF">2021-04-21T22:10:40Z</dcterms:created>
  <dcterms:modified xsi:type="dcterms:W3CDTF">2021-04-21T22:11:49Z</dcterms:modified>
</cp:coreProperties>
</file>