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221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‹nr.›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D2871BA-3D8B-0C44-9D13-C0ABAAE81037}" type="datetimeFigureOut">
              <a:rPr lang="nl-NL" smtClean="0"/>
              <a:t>07/10/15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AD77C12-F7E7-DC41-A48D-1152E497A094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  <a:latin typeface="Chalkduster"/>
                <a:cs typeface="Chalkduster"/>
              </a:rPr>
              <a:t>Aardrijkskunde</a:t>
            </a:r>
            <a:endParaRPr lang="nl-NL" dirty="0">
              <a:solidFill>
                <a:srgbClr val="FFFF00"/>
              </a:solidFill>
              <a:latin typeface="Chalkduster"/>
              <a:cs typeface="Chalkduster"/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rgbClr val="FFFF00"/>
                </a:solidFill>
                <a:latin typeface="Chalkduster"/>
                <a:cs typeface="Chalkduster"/>
              </a:rPr>
              <a:t>Introductie</a:t>
            </a:r>
          </a:p>
          <a:p>
            <a:r>
              <a:rPr lang="nl-NL" dirty="0" smtClean="0">
                <a:solidFill>
                  <a:srgbClr val="FFFF00"/>
                </a:solidFill>
                <a:latin typeface="Chalkduster"/>
                <a:cs typeface="Chalkduster"/>
              </a:rPr>
              <a:t>10-09-2015</a:t>
            </a:r>
            <a:endParaRPr lang="nl-NL" dirty="0">
              <a:solidFill>
                <a:srgbClr val="FFFF00"/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072742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8952" y="201168"/>
            <a:ext cx="7543800" cy="914400"/>
          </a:xfrm>
        </p:spPr>
        <p:txBody>
          <a:bodyPr/>
          <a:lstStyle/>
          <a:p>
            <a:r>
              <a:rPr lang="nl-NL" dirty="0" smtClean="0">
                <a:solidFill>
                  <a:srgbClr val="FFFF00"/>
                </a:solidFill>
                <a:latin typeface="Chalkduster"/>
                <a:cs typeface="Chalkduster"/>
              </a:rPr>
              <a:t>Aardrijkskunde?</a:t>
            </a:r>
            <a:endParaRPr lang="nl-NL" dirty="0">
              <a:solidFill>
                <a:srgbClr val="FFFF00"/>
              </a:solidFill>
              <a:latin typeface="Chalkduster"/>
              <a:cs typeface="Chalkduster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521002" y="1488653"/>
            <a:ext cx="4096718" cy="4779193"/>
          </a:xfrm>
        </p:spPr>
        <p:txBody>
          <a:bodyPr>
            <a:normAutofit/>
          </a:bodyPr>
          <a:lstStyle/>
          <a:p>
            <a:pPr fontAlgn="base"/>
            <a:r>
              <a:rPr lang="nl-NL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Aardrijkskunde kijkt naar de </a:t>
            </a:r>
            <a:r>
              <a:rPr lang="nl-NL" u="sng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verschijnselen en processen die de aarde  vormgegeven.​</a:t>
            </a:r>
          </a:p>
          <a:p>
            <a:pPr fontAlgn="base"/>
            <a:r>
              <a:rPr lang="nl-NL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Twee soorten processen:​</a:t>
            </a:r>
          </a:p>
          <a:p>
            <a:pPr marL="841248" lvl="1" indent="-457200" fontAlgn="base">
              <a:buFont typeface="+mj-lt"/>
              <a:buAutoNum type="arabicPeriod"/>
            </a:pPr>
            <a:r>
              <a:rPr lang="nl-NL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Processen </a:t>
            </a:r>
            <a:r>
              <a:rPr lang="nl-NL" dirty="0">
                <a:solidFill>
                  <a:srgbClr val="CCFFCC"/>
                </a:solidFill>
                <a:effectLst/>
                <a:latin typeface="Chalkboard"/>
                <a:cs typeface="Chalkboard"/>
              </a:rPr>
              <a:t>door de mensen</a:t>
            </a:r>
            <a:r>
              <a:rPr lang="nl-NL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 in gang gezet (economie, demografie, infrastructuur, cultuur, etc.)​</a:t>
            </a:r>
          </a:p>
          <a:p>
            <a:pPr marL="841248" lvl="1" indent="-457200" fontAlgn="base">
              <a:buFont typeface="+mj-lt"/>
              <a:buAutoNum type="arabicPeriod"/>
            </a:pPr>
            <a:r>
              <a:rPr lang="nl-NL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Processen die </a:t>
            </a:r>
            <a:r>
              <a:rPr lang="nl-NL" dirty="0">
                <a:solidFill>
                  <a:srgbClr val="CCFFCC"/>
                </a:solidFill>
                <a:effectLst/>
                <a:latin typeface="Chalkboard"/>
                <a:cs typeface="Chalkboard"/>
              </a:rPr>
              <a:t>door de natuur</a:t>
            </a:r>
            <a:r>
              <a:rPr lang="nl-NL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 in gang zijn gezet (platentektoniek, klimaat, vulkanisme, vegetatie, zeewaterstromingen, etc.)​</a:t>
            </a:r>
          </a:p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7720" y="1651454"/>
            <a:ext cx="4211125" cy="391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49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155565"/>
            <a:ext cx="9144000" cy="1065444"/>
          </a:xfrm>
        </p:spPr>
        <p:txBody>
          <a:bodyPr>
            <a:noAutofit/>
          </a:bodyPr>
          <a:lstStyle/>
          <a:p>
            <a:r>
              <a:rPr lang="nl-NL" sz="3600" b="1" dirty="0" smtClean="0">
                <a:solidFill>
                  <a:srgbClr val="FFFF00"/>
                </a:solidFill>
                <a:latin typeface="Chalkduster"/>
                <a:cs typeface="Chalkduster"/>
              </a:rPr>
              <a:t>Basisvragen in de </a:t>
            </a:r>
            <a:br>
              <a:rPr lang="nl-NL" sz="3600" b="1" dirty="0" smtClean="0">
                <a:solidFill>
                  <a:srgbClr val="FFFF00"/>
                </a:solidFill>
                <a:latin typeface="Chalkduster"/>
                <a:cs typeface="Chalkduster"/>
              </a:rPr>
            </a:br>
            <a:r>
              <a:rPr lang="nl-NL" sz="3600" b="1" dirty="0" smtClean="0">
                <a:solidFill>
                  <a:srgbClr val="FFFF00"/>
                </a:solidFill>
                <a:latin typeface="Chalkduster"/>
                <a:cs typeface="Chalkduster"/>
              </a:rPr>
              <a:t>Aardrijkskunde:</a:t>
            </a:r>
            <a:endParaRPr lang="nl-NL" sz="3600" b="1" dirty="0">
              <a:solidFill>
                <a:srgbClr val="FFFF00"/>
              </a:solidFill>
              <a:latin typeface="Chalkduster"/>
              <a:cs typeface="Chalkduster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249223" y="1570055"/>
            <a:ext cx="3979825" cy="4355908"/>
          </a:xfrm>
        </p:spPr>
        <p:txBody>
          <a:bodyPr>
            <a:noAutofit/>
          </a:bodyPr>
          <a:lstStyle/>
          <a:p>
            <a:pPr marL="475488" indent="-457200" fontAlgn="base">
              <a:buFont typeface="+mj-lt"/>
              <a:buAutoNum type="arabicPeriod"/>
            </a:pPr>
            <a:r>
              <a:rPr lang="nl-NL" sz="2800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Wat zie ik?​</a:t>
            </a:r>
          </a:p>
          <a:p>
            <a:pPr marL="475488" indent="-457200" fontAlgn="base">
              <a:buFont typeface="+mj-lt"/>
              <a:buAutoNum type="arabicPeriod"/>
            </a:pPr>
            <a:r>
              <a:rPr lang="nl-NL" sz="2800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Waar zie ik dit?​</a:t>
            </a:r>
          </a:p>
          <a:p>
            <a:pPr marL="475488" indent="-457200" fontAlgn="base">
              <a:buFont typeface="+mj-lt"/>
              <a:buAutoNum type="arabicPeriod"/>
            </a:pPr>
            <a:r>
              <a:rPr lang="nl-NL" sz="2800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Waarom zie ik het daar?​</a:t>
            </a:r>
          </a:p>
          <a:p>
            <a:pPr marL="475488" indent="-457200" fontAlgn="base">
              <a:buFont typeface="+mj-lt"/>
              <a:buAutoNum type="arabicPeriod"/>
            </a:pPr>
            <a:r>
              <a:rPr lang="nl-NL" sz="2800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Hoe is het ontstaan?​</a:t>
            </a:r>
          </a:p>
          <a:p>
            <a:pPr marL="475488" indent="-457200" fontAlgn="base">
              <a:buFont typeface="+mj-lt"/>
              <a:buAutoNum type="arabicPeriod"/>
            </a:pPr>
            <a:r>
              <a:rPr lang="nl-NL" sz="2800" dirty="0">
                <a:solidFill>
                  <a:srgbClr val="FFFF00"/>
                </a:solidFill>
                <a:effectLst/>
                <a:latin typeface="Chalkboard"/>
                <a:cs typeface="Chalkboard"/>
              </a:rPr>
              <a:t>Hoe gaat het zich ontwikkelen</a:t>
            </a:r>
            <a:r>
              <a:rPr lang="nl-NL" sz="2800" dirty="0" smtClean="0">
                <a:solidFill>
                  <a:srgbClr val="FFFF00"/>
                </a:solidFill>
                <a:effectLst/>
                <a:latin typeface="Chalkboard"/>
                <a:cs typeface="Chalkboard"/>
              </a:rPr>
              <a:t>?</a:t>
            </a:r>
            <a:endParaRPr lang="nl-NL" sz="2800" dirty="0">
              <a:solidFill>
                <a:srgbClr val="FFFF00"/>
              </a:solidFill>
              <a:effectLst/>
              <a:latin typeface="Chalkboard"/>
              <a:cs typeface="Chalkboard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504" y="574782"/>
            <a:ext cx="3062496" cy="217437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5388" y="2114229"/>
            <a:ext cx="3426234" cy="169659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8479" y="3343247"/>
            <a:ext cx="3046286" cy="196534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4704" y="4875288"/>
            <a:ext cx="2979484" cy="198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716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amenteel">
  <a:themeElements>
    <a:clrScheme name="Fundamentee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undamentee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amentee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Fundamenteel.thmx</Template>
  <TotalTime>80</TotalTime>
  <Words>26</Words>
  <Application>Microsoft Macintosh PowerPoint</Application>
  <PresentationFormat>Diavoorstelling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Fundamenteel</vt:lpstr>
      <vt:lpstr>Aardrijkskunde</vt:lpstr>
      <vt:lpstr>Aardrijkskunde?</vt:lpstr>
      <vt:lpstr>Basisvragen in de  Aardrijkskunde: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Egbert Mone</dc:creator>
  <cp:lastModifiedBy>Egbert Mone</cp:lastModifiedBy>
  <cp:revision>9</cp:revision>
  <dcterms:created xsi:type="dcterms:W3CDTF">2015-09-09T20:27:55Z</dcterms:created>
  <dcterms:modified xsi:type="dcterms:W3CDTF">2015-10-07T21:53:06Z</dcterms:modified>
</cp:coreProperties>
</file>