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05D74-C481-4D0B-A9E9-CBA758442B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0E1A8E-546E-42A6-8D1F-A9F6778A2669}">
      <dgm:prSet/>
      <dgm:spPr/>
      <dgm:t>
        <a:bodyPr/>
        <a:lstStyle/>
        <a:p>
          <a:r>
            <a:rPr lang="nl-NL" b="0" i="0"/>
            <a:t>Endogene processen</a:t>
          </a:r>
          <a:endParaRPr lang="en-US"/>
        </a:p>
      </dgm:t>
    </dgm:pt>
    <dgm:pt modelId="{15ECDD7B-D161-419D-9380-0C4D19777066}" type="parTrans" cxnId="{9B9B935D-9427-4D8F-8C8B-F6116C241072}">
      <dgm:prSet/>
      <dgm:spPr/>
      <dgm:t>
        <a:bodyPr/>
        <a:lstStyle/>
        <a:p>
          <a:endParaRPr lang="en-US"/>
        </a:p>
      </dgm:t>
    </dgm:pt>
    <dgm:pt modelId="{4FF7B080-3375-4567-8A32-5C190E501050}" type="sibTrans" cxnId="{9B9B935D-9427-4D8F-8C8B-F6116C241072}">
      <dgm:prSet/>
      <dgm:spPr/>
      <dgm:t>
        <a:bodyPr/>
        <a:lstStyle/>
        <a:p>
          <a:endParaRPr lang="en-US"/>
        </a:p>
      </dgm:t>
    </dgm:pt>
    <dgm:pt modelId="{A5F8586F-C47F-429F-899B-12DC355686D6}">
      <dgm:prSet/>
      <dgm:spPr/>
      <dgm:t>
        <a:bodyPr/>
        <a:lstStyle/>
        <a:p>
          <a:r>
            <a:rPr lang="nl-NL" b="0" i="0"/>
            <a:t>Exogene processen</a:t>
          </a:r>
          <a:endParaRPr lang="en-US"/>
        </a:p>
      </dgm:t>
    </dgm:pt>
    <dgm:pt modelId="{9F2C89E1-F4EB-4D0A-BF8C-1C75A562D065}" type="parTrans" cxnId="{981C4575-16C6-477E-81A7-C14A7D58EB9F}">
      <dgm:prSet/>
      <dgm:spPr/>
      <dgm:t>
        <a:bodyPr/>
        <a:lstStyle/>
        <a:p>
          <a:endParaRPr lang="en-US"/>
        </a:p>
      </dgm:t>
    </dgm:pt>
    <dgm:pt modelId="{9CA2E0B6-9EE5-410A-AF4F-BDDADE882914}" type="sibTrans" cxnId="{981C4575-16C6-477E-81A7-C14A7D58EB9F}">
      <dgm:prSet/>
      <dgm:spPr/>
      <dgm:t>
        <a:bodyPr/>
        <a:lstStyle/>
        <a:p>
          <a:endParaRPr lang="en-US"/>
        </a:p>
      </dgm:t>
    </dgm:pt>
    <dgm:pt modelId="{BE5B2F06-8D0C-4629-B299-28A3C311EC0A}">
      <dgm:prSet/>
      <dgm:spPr/>
      <dgm:t>
        <a:bodyPr/>
        <a:lstStyle/>
        <a:p>
          <a:r>
            <a:rPr lang="nl-NL" b="0" i="0"/>
            <a:t>Klimaat</a:t>
          </a:r>
          <a:endParaRPr lang="en-US"/>
        </a:p>
      </dgm:t>
    </dgm:pt>
    <dgm:pt modelId="{8387FFE9-071B-4BA3-941E-E174BA3FEE72}" type="parTrans" cxnId="{C71125FE-64A4-49D0-9ADA-57FE123627C7}">
      <dgm:prSet/>
      <dgm:spPr/>
      <dgm:t>
        <a:bodyPr/>
        <a:lstStyle/>
        <a:p>
          <a:endParaRPr lang="en-US"/>
        </a:p>
      </dgm:t>
    </dgm:pt>
    <dgm:pt modelId="{DD40A64B-B0C6-4BF6-B4DA-CCDB757824A5}" type="sibTrans" cxnId="{C71125FE-64A4-49D0-9ADA-57FE123627C7}">
      <dgm:prSet/>
      <dgm:spPr/>
      <dgm:t>
        <a:bodyPr/>
        <a:lstStyle/>
        <a:p>
          <a:endParaRPr lang="en-US"/>
        </a:p>
      </dgm:t>
    </dgm:pt>
    <dgm:pt modelId="{2F0442DE-F4D9-4816-BA8C-56B5AF6A47FD}" type="pres">
      <dgm:prSet presAssocID="{B4005D74-C481-4D0B-A9E9-CBA758442B96}" presName="root" presStyleCnt="0">
        <dgm:presLayoutVars>
          <dgm:dir/>
          <dgm:resizeHandles val="exact"/>
        </dgm:presLayoutVars>
      </dgm:prSet>
      <dgm:spPr/>
    </dgm:pt>
    <dgm:pt modelId="{DE48CE6F-1CE9-4C62-A860-0E6ECB506E34}" type="pres">
      <dgm:prSet presAssocID="{280E1A8E-546E-42A6-8D1F-A9F6778A2669}" presName="compNode" presStyleCnt="0"/>
      <dgm:spPr/>
    </dgm:pt>
    <dgm:pt modelId="{B109861A-C2FE-4931-BC49-63E8409E4470}" type="pres">
      <dgm:prSet presAssocID="{280E1A8E-546E-42A6-8D1F-A9F6778A2669}" presName="bgRect" presStyleLbl="bgShp" presStyleIdx="0" presStyleCnt="3"/>
      <dgm:spPr/>
    </dgm:pt>
    <dgm:pt modelId="{6D513C04-BE37-460C-B9A5-E184E788BCBD}" type="pres">
      <dgm:prSet presAssocID="{280E1A8E-546E-42A6-8D1F-A9F6778A26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ardbol Afrika en Europa"/>
        </a:ext>
      </dgm:extLst>
    </dgm:pt>
    <dgm:pt modelId="{A66F3189-75C3-414B-8C17-31205DA7D2C5}" type="pres">
      <dgm:prSet presAssocID="{280E1A8E-546E-42A6-8D1F-A9F6778A2669}" presName="spaceRect" presStyleCnt="0"/>
      <dgm:spPr/>
    </dgm:pt>
    <dgm:pt modelId="{66368648-A853-433F-BEA0-22878DB9162F}" type="pres">
      <dgm:prSet presAssocID="{280E1A8E-546E-42A6-8D1F-A9F6778A2669}" presName="parTx" presStyleLbl="revTx" presStyleIdx="0" presStyleCnt="3">
        <dgm:presLayoutVars>
          <dgm:chMax val="0"/>
          <dgm:chPref val="0"/>
        </dgm:presLayoutVars>
      </dgm:prSet>
      <dgm:spPr/>
    </dgm:pt>
    <dgm:pt modelId="{088ED3F0-AE64-47C7-80F6-22543FC49CB2}" type="pres">
      <dgm:prSet presAssocID="{4FF7B080-3375-4567-8A32-5C190E501050}" presName="sibTrans" presStyleCnt="0"/>
      <dgm:spPr/>
    </dgm:pt>
    <dgm:pt modelId="{8DA945BE-31FC-439D-B6C4-EA7EE3EC12D1}" type="pres">
      <dgm:prSet presAssocID="{A5F8586F-C47F-429F-899B-12DC355686D6}" presName="compNode" presStyleCnt="0"/>
      <dgm:spPr/>
    </dgm:pt>
    <dgm:pt modelId="{CC3CF5D9-ABEB-4BAE-B544-1A2BF4E54486}" type="pres">
      <dgm:prSet presAssocID="{A5F8586F-C47F-429F-899B-12DC355686D6}" presName="bgRect" presStyleLbl="bgShp" presStyleIdx="1" presStyleCnt="3"/>
      <dgm:spPr/>
    </dgm:pt>
    <dgm:pt modelId="{45881515-5B66-4B93-A7CA-C66B6C854E0B}" type="pres">
      <dgm:prSet presAssocID="{A5F8586F-C47F-429F-899B-12DC355686D6}" presName="iconRect" presStyleLbl="node1" presStyleIdx="1" presStyleCnt="3" custLinFactNeighborX="-91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elwegscène"/>
        </a:ext>
      </dgm:extLst>
    </dgm:pt>
    <dgm:pt modelId="{AF74AB6C-5343-4B4F-881F-31946D39DC4A}" type="pres">
      <dgm:prSet presAssocID="{A5F8586F-C47F-429F-899B-12DC355686D6}" presName="spaceRect" presStyleCnt="0"/>
      <dgm:spPr/>
    </dgm:pt>
    <dgm:pt modelId="{0006DE2D-BB5B-42CC-8BA7-22C89B4245F9}" type="pres">
      <dgm:prSet presAssocID="{A5F8586F-C47F-429F-899B-12DC355686D6}" presName="parTx" presStyleLbl="revTx" presStyleIdx="1" presStyleCnt="3">
        <dgm:presLayoutVars>
          <dgm:chMax val="0"/>
          <dgm:chPref val="0"/>
        </dgm:presLayoutVars>
      </dgm:prSet>
      <dgm:spPr/>
    </dgm:pt>
    <dgm:pt modelId="{B21C31DC-2939-4397-A7AC-3E4AF0B5AFDA}" type="pres">
      <dgm:prSet presAssocID="{9CA2E0B6-9EE5-410A-AF4F-BDDADE882914}" presName="sibTrans" presStyleCnt="0"/>
      <dgm:spPr/>
    </dgm:pt>
    <dgm:pt modelId="{7D7D990D-1EB8-4EF1-AD55-F81CB4555BA7}" type="pres">
      <dgm:prSet presAssocID="{BE5B2F06-8D0C-4629-B299-28A3C311EC0A}" presName="compNode" presStyleCnt="0"/>
      <dgm:spPr/>
    </dgm:pt>
    <dgm:pt modelId="{947091AE-9D31-44A7-AA25-A003C0867084}" type="pres">
      <dgm:prSet presAssocID="{BE5B2F06-8D0C-4629-B299-28A3C311EC0A}" presName="bgRect" presStyleLbl="bgShp" presStyleIdx="2" presStyleCnt="3"/>
      <dgm:spPr/>
    </dgm:pt>
    <dgm:pt modelId="{53D37358-D407-49DB-8A75-A2431F41695F}" type="pres">
      <dgm:prSet presAssocID="{BE5B2F06-8D0C-4629-B299-28A3C311EC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lfbewolkt"/>
        </a:ext>
      </dgm:extLst>
    </dgm:pt>
    <dgm:pt modelId="{91D3F6AF-0ECE-4175-BB38-8E0D068410C5}" type="pres">
      <dgm:prSet presAssocID="{BE5B2F06-8D0C-4629-B299-28A3C311EC0A}" presName="spaceRect" presStyleCnt="0"/>
      <dgm:spPr/>
    </dgm:pt>
    <dgm:pt modelId="{54B5C9A6-D8E7-41AB-AC89-AE4A281600CA}" type="pres">
      <dgm:prSet presAssocID="{BE5B2F06-8D0C-4629-B299-28A3C311EC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F80EC07-BA01-4C93-9E8B-7BC095EC7777}" type="presOf" srcId="{B4005D74-C481-4D0B-A9E9-CBA758442B96}" destId="{2F0442DE-F4D9-4816-BA8C-56B5AF6A47FD}" srcOrd="0" destOrd="0" presId="urn:microsoft.com/office/officeart/2018/2/layout/IconVerticalSolidList"/>
    <dgm:cxn modelId="{9B9B935D-9427-4D8F-8C8B-F6116C241072}" srcId="{B4005D74-C481-4D0B-A9E9-CBA758442B96}" destId="{280E1A8E-546E-42A6-8D1F-A9F6778A2669}" srcOrd="0" destOrd="0" parTransId="{15ECDD7B-D161-419D-9380-0C4D19777066}" sibTransId="{4FF7B080-3375-4567-8A32-5C190E501050}"/>
    <dgm:cxn modelId="{C057D366-B5A9-4B6E-8E84-47DD11118A3D}" type="presOf" srcId="{280E1A8E-546E-42A6-8D1F-A9F6778A2669}" destId="{66368648-A853-433F-BEA0-22878DB9162F}" srcOrd="0" destOrd="0" presId="urn:microsoft.com/office/officeart/2018/2/layout/IconVerticalSolidList"/>
    <dgm:cxn modelId="{981C4575-16C6-477E-81A7-C14A7D58EB9F}" srcId="{B4005D74-C481-4D0B-A9E9-CBA758442B96}" destId="{A5F8586F-C47F-429F-899B-12DC355686D6}" srcOrd="1" destOrd="0" parTransId="{9F2C89E1-F4EB-4D0A-BF8C-1C75A562D065}" sibTransId="{9CA2E0B6-9EE5-410A-AF4F-BDDADE882914}"/>
    <dgm:cxn modelId="{0B4A01AF-58BB-4B58-830B-7767D49048E5}" type="presOf" srcId="{BE5B2F06-8D0C-4629-B299-28A3C311EC0A}" destId="{54B5C9A6-D8E7-41AB-AC89-AE4A281600CA}" srcOrd="0" destOrd="0" presId="urn:microsoft.com/office/officeart/2018/2/layout/IconVerticalSolidList"/>
    <dgm:cxn modelId="{9CE90DCE-C398-4FFF-A544-B42D38FFCE44}" type="presOf" srcId="{A5F8586F-C47F-429F-899B-12DC355686D6}" destId="{0006DE2D-BB5B-42CC-8BA7-22C89B4245F9}" srcOrd="0" destOrd="0" presId="urn:microsoft.com/office/officeart/2018/2/layout/IconVerticalSolidList"/>
    <dgm:cxn modelId="{C71125FE-64A4-49D0-9ADA-57FE123627C7}" srcId="{B4005D74-C481-4D0B-A9E9-CBA758442B96}" destId="{BE5B2F06-8D0C-4629-B299-28A3C311EC0A}" srcOrd="2" destOrd="0" parTransId="{8387FFE9-071B-4BA3-941E-E174BA3FEE72}" sibTransId="{DD40A64B-B0C6-4BF6-B4DA-CCDB757824A5}"/>
    <dgm:cxn modelId="{D3AB6545-C910-4388-94E3-9BF18CA3AEBD}" type="presParOf" srcId="{2F0442DE-F4D9-4816-BA8C-56B5AF6A47FD}" destId="{DE48CE6F-1CE9-4C62-A860-0E6ECB506E34}" srcOrd="0" destOrd="0" presId="urn:microsoft.com/office/officeart/2018/2/layout/IconVerticalSolidList"/>
    <dgm:cxn modelId="{5D2D866B-5E91-490D-A3A2-9B2D21709D8F}" type="presParOf" srcId="{DE48CE6F-1CE9-4C62-A860-0E6ECB506E34}" destId="{B109861A-C2FE-4931-BC49-63E8409E4470}" srcOrd="0" destOrd="0" presId="urn:microsoft.com/office/officeart/2018/2/layout/IconVerticalSolidList"/>
    <dgm:cxn modelId="{78E18910-57A5-41F8-8139-D0A48C23E509}" type="presParOf" srcId="{DE48CE6F-1CE9-4C62-A860-0E6ECB506E34}" destId="{6D513C04-BE37-460C-B9A5-E184E788BCBD}" srcOrd="1" destOrd="0" presId="urn:microsoft.com/office/officeart/2018/2/layout/IconVerticalSolidList"/>
    <dgm:cxn modelId="{052913FE-D37C-4DB1-96DF-A80685B53954}" type="presParOf" srcId="{DE48CE6F-1CE9-4C62-A860-0E6ECB506E34}" destId="{A66F3189-75C3-414B-8C17-31205DA7D2C5}" srcOrd="2" destOrd="0" presId="urn:microsoft.com/office/officeart/2018/2/layout/IconVerticalSolidList"/>
    <dgm:cxn modelId="{29FA982F-3BD0-42D5-BBA8-7CB321B8C6ED}" type="presParOf" srcId="{DE48CE6F-1CE9-4C62-A860-0E6ECB506E34}" destId="{66368648-A853-433F-BEA0-22878DB9162F}" srcOrd="3" destOrd="0" presId="urn:microsoft.com/office/officeart/2018/2/layout/IconVerticalSolidList"/>
    <dgm:cxn modelId="{B1D6109C-E728-4E37-827E-A07634992F96}" type="presParOf" srcId="{2F0442DE-F4D9-4816-BA8C-56B5AF6A47FD}" destId="{088ED3F0-AE64-47C7-80F6-22543FC49CB2}" srcOrd="1" destOrd="0" presId="urn:microsoft.com/office/officeart/2018/2/layout/IconVerticalSolidList"/>
    <dgm:cxn modelId="{062B382C-DC47-4A22-92C4-CDDC7C72D684}" type="presParOf" srcId="{2F0442DE-F4D9-4816-BA8C-56B5AF6A47FD}" destId="{8DA945BE-31FC-439D-B6C4-EA7EE3EC12D1}" srcOrd="2" destOrd="0" presId="urn:microsoft.com/office/officeart/2018/2/layout/IconVerticalSolidList"/>
    <dgm:cxn modelId="{2C0B3E60-2C35-465F-A290-6A1EF8B634C4}" type="presParOf" srcId="{8DA945BE-31FC-439D-B6C4-EA7EE3EC12D1}" destId="{CC3CF5D9-ABEB-4BAE-B544-1A2BF4E54486}" srcOrd="0" destOrd="0" presId="urn:microsoft.com/office/officeart/2018/2/layout/IconVerticalSolidList"/>
    <dgm:cxn modelId="{6C0A5C15-84DD-4CD7-9821-D3162A2D6557}" type="presParOf" srcId="{8DA945BE-31FC-439D-B6C4-EA7EE3EC12D1}" destId="{45881515-5B66-4B93-A7CA-C66B6C854E0B}" srcOrd="1" destOrd="0" presId="urn:microsoft.com/office/officeart/2018/2/layout/IconVerticalSolidList"/>
    <dgm:cxn modelId="{B79F17AB-E175-42F1-870C-EB69E1DA4F1E}" type="presParOf" srcId="{8DA945BE-31FC-439D-B6C4-EA7EE3EC12D1}" destId="{AF74AB6C-5343-4B4F-881F-31946D39DC4A}" srcOrd="2" destOrd="0" presId="urn:microsoft.com/office/officeart/2018/2/layout/IconVerticalSolidList"/>
    <dgm:cxn modelId="{58B858C0-5E83-4680-BF65-8AC6DCCB0E75}" type="presParOf" srcId="{8DA945BE-31FC-439D-B6C4-EA7EE3EC12D1}" destId="{0006DE2D-BB5B-42CC-8BA7-22C89B4245F9}" srcOrd="3" destOrd="0" presId="urn:microsoft.com/office/officeart/2018/2/layout/IconVerticalSolidList"/>
    <dgm:cxn modelId="{A4CB2005-719F-44C3-8B83-EF9814078C1C}" type="presParOf" srcId="{2F0442DE-F4D9-4816-BA8C-56B5AF6A47FD}" destId="{B21C31DC-2939-4397-A7AC-3E4AF0B5AFDA}" srcOrd="3" destOrd="0" presId="urn:microsoft.com/office/officeart/2018/2/layout/IconVerticalSolidList"/>
    <dgm:cxn modelId="{AF983F48-2C01-4F0A-9FBE-1D8F94577657}" type="presParOf" srcId="{2F0442DE-F4D9-4816-BA8C-56B5AF6A47FD}" destId="{7D7D990D-1EB8-4EF1-AD55-F81CB4555BA7}" srcOrd="4" destOrd="0" presId="urn:microsoft.com/office/officeart/2018/2/layout/IconVerticalSolidList"/>
    <dgm:cxn modelId="{71E75B76-84F9-4E54-8690-67B460D25249}" type="presParOf" srcId="{7D7D990D-1EB8-4EF1-AD55-F81CB4555BA7}" destId="{947091AE-9D31-44A7-AA25-A003C0867084}" srcOrd="0" destOrd="0" presId="urn:microsoft.com/office/officeart/2018/2/layout/IconVerticalSolidList"/>
    <dgm:cxn modelId="{FF4D8565-8C77-4C0C-BECF-1E119E5BEF6B}" type="presParOf" srcId="{7D7D990D-1EB8-4EF1-AD55-F81CB4555BA7}" destId="{53D37358-D407-49DB-8A75-A2431F41695F}" srcOrd="1" destOrd="0" presId="urn:microsoft.com/office/officeart/2018/2/layout/IconVerticalSolidList"/>
    <dgm:cxn modelId="{FA133B60-A63A-4BE9-A339-6D9E6E9F6A49}" type="presParOf" srcId="{7D7D990D-1EB8-4EF1-AD55-F81CB4555BA7}" destId="{91D3F6AF-0ECE-4175-BB38-8E0D068410C5}" srcOrd="2" destOrd="0" presId="urn:microsoft.com/office/officeart/2018/2/layout/IconVerticalSolidList"/>
    <dgm:cxn modelId="{9722C8B3-BCEA-4A4E-972B-47206704B388}" type="presParOf" srcId="{7D7D990D-1EB8-4EF1-AD55-F81CB4555BA7}" destId="{54B5C9A6-D8E7-41AB-AC89-AE4A281600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9861A-C2FE-4931-BC49-63E8409E4470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13C04-BE37-460C-B9A5-E184E788BCBD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68648-A853-433F-BEA0-22878DB9162F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/>
            <a:t>Endogene processen</a:t>
          </a:r>
          <a:endParaRPr lang="en-US" sz="2500" kern="1200"/>
        </a:p>
      </dsp:txBody>
      <dsp:txXfrm>
        <a:off x="1508391" y="558"/>
        <a:ext cx="4987658" cy="1305966"/>
      </dsp:txXfrm>
    </dsp:sp>
    <dsp:sp modelId="{CC3CF5D9-ABEB-4BAE-B544-1A2BF4E54486}">
      <dsp:nvSpPr>
        <dsp:cNvPr id="0" name=""/>
        <dsp:cNvSpPr/>
      </dsp:nvSpPr>
      <dsp:spPr>
        <a:xfrm>
          <a:off x="0" y="1633016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81515-5B66-4B93-A7CA-C66B6C854E0B}">
      <dsp:nvSpPr>
        <dsp:cNvPr id="0" name=""/>
        <dsp:cNvSpPr/>
      </dsp:nvSpPr>
      <dsp:spPr>
        <a:xfrm>
          <a:off x="329468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6DE2D-BB5B-42CC-8BA7-22C89B4245F9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/>
            <a:t>Exogene processen</a:t>
          </a:r>
          <a:endParaRPr lang="en-US" sz="2500" kern="1200"/>
        </a:p>
      </dsp:txBody>
      <dsp:txXfrm>
        <a:off x="1508391" y="1633016"/>
        <a:ext cx="4987658" cy="1305966"/>
      </dsp:txXfrm>
    </dsp:sp>
    <dsp:sp modelId="{947091AE-9D31-44A7-AA25-A003C0867084}">
      <dsp:nvSpPr>
        <dsp:cNvPr id="0" name=""/>
        <dsp:cNvSpPr/>
      </dsp:nvSpPr>
      <dsp:spPr>
        <a:xfrm>
          <a:off x="0" y="3265475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37358-D407-49DB-8A75-A2431F41695F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C9A6-D8E7-41AB-AC89-AE4A281600CA}">
      <dsp:nvSpPr>
        <dsp:cNvPr id="0" name=""/>
        <dsp:cNvSpPr/>
      </dsp:nvSpPr>
      <dsp:spPr>
        <a:xfrm>
          <a:off x="1508391" y="3265475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/>
            <a:t>Klimaat</a:t>
          </a:r>
          <a:endParaRPr lang="en-US" sz="2500" kern="1200"/>
        </a:p>
      </dsp:txBody>
      <dsp:txXfrm>
        <a:off x="1508391" y="3265475"/>
        <a:ext cx="4987658" cy="130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91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65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7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96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09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65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30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3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6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54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43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32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9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96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8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9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027B62-9E85-4F84-8A4C-C54ACC3718F5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2D35-DCEC-45B1-8A18-5C229BBD9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16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2939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hyperlink" Target="https://nl.m.wikipedia.org/wiki/Kuiseb" TargetMode="External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27631/Rivieren_in_Nederland___kopie_1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1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hyperlink" Target="https://creativecommons.org/licenses/by-sa/3.0/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hyperlink" Target="https://nl.wikipedia.org/wiki/Platentektoniek" TargetMode="Externa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creativecommons.org/licenses/by/3.0/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12" Type="http://schemas.openxmlformats.org/officeDocument/2006/relationships/hyperlink" Target="https://nl.wikipedia.org/wiki/Sedimentatie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11" Type="http://schemas.openxmlformats.org/officeDocument/2006/relationships/image" Target="../media/image15.jpg"/><Relationship Id="rId5" Type="http://schemas.openxmlformats.org/officeDocument/2006/relationships/image" Target="../media/image2.png"/><Relationship Id="rId10" Type="http://schemas.openxmlformats.org/officeDocument/2006/relationships/hyperlink" Target="https://maken.wikiwijs.nl/86344/Geologie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1.jpe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4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3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17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1.jpeg"/><Relationship Id="rId18" Type="http://schemas.openxmlformats.org/officeDocument/2006/relationships/image" Target="../media/image18.jp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5.png"/><Relationship Id="rId2" Type="http://schemas.openxmlformats.org/officeDocument/2006/relationships/tags" Target="../tags/tag49.xml"/><Relationship Id="rId16" Type="http://schemas.openxmlformats.org/officeDocument/2006/relationships/image" Target="../media/image4.png"/><Relationship Id="rId20" Type="http://schemas.openxmlformats.org/officeDocument/2006/relationships/hyperlink" Target="https://creativecommons.org/licenses/by-sa/3.0/" TargetMode="Externa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3.png"/><Relationship Id="rId10" Type="http://schemas.openxmlformats.org/officeDocument/2006/relationships/tags" Target="../tags/tag57.xml"/><Relationship Id="rId19" Type="http://schemas.openxmlformats.org/officeDocument/2006/relationships/hyperlink" Target="http://worldbuilding.stackexchange.com/questions/57727/what-causes-hot-deserts-like-the-sahara-under-the-itcz" TargetMode="Externa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ndertitel 2">
            <a:extLst>
              <a:ext uri="{FF2B5EF4-FFF2-40B4-BE49-F238E27FC236}">
                <a16:creationId xmlns:a16="http://schemas.microsoft.com/office/drawing/2014/main" id="{7A820943-BE98-4EF4-8816-6EA9D224D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45F4D-0849-4249-BFCF-CC11588F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nl-NL" sz="6700"/>
              <a:t>Examentraining</a:t>
            </a:r>
            <a:br>
              <a:rPr lang="nl-NL" sz="6700"/>
            </a:br>
            <a:r>
              <a:rPr lang="nl-NL" sz="6700"/>
              <a:t>Fysische Geografie</a:t>
            </a:r>
          </a:p>
        </p:txBody>
      </p:sp>
    </p:spTree>
    <p:extLst>
      <p:ext uri="{BB962C8B-B14F-4D97-AF65-F5344CB8AC3E}">
        <p14:creationId xmlns:p14="http://schemas.microsoft.com/office/powerpoint/2010/main" val="71711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2F5-2AF2-40A3-9D4B-6D46E85C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Landschapszones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B2844-32AF-4C03-9369-FD091BF028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2400" dirty="0" err="1"/>
              <a:t>Geofactoren</a:t>
            </a:r>
            <a:endParaRPr lang="nl-NL" sz="2400" dirty="0"/>
          </a:p>
          <a:p>
            <a:r>
              <a:rPr lang="nl-NL" sz="2400" dirty="0"/>
              <a:t>Landschapszones: </a:t>
            </a:r>
            <a:r>
              <a:rPr lang="nl-NL" sz="2400" dirty="0" err="1"/>
              <a:t>Köppen</a:t>
            </a:r>
            <a:r>
              <a:rPr lang="nl-NL" sz="2400" dirty="0"/>
              <a:t> + bodem</a:t>
            </a:r>
          </a:p>
          <a:p>
            <a:endParaRPr lang="nl-NL" sz="2400" dirty="0"/>
          </a:p>
          <a:p>
            <a:pPr lvl="1"/>
            <a:r>
              <a:rPr lang="nl-NL" dirty="0"/>
              <a:t>Polaire zone</a:t>
            </a:r>
          </a:p>
          <a:p>
            <a:pPr lvl="1"/>
            <a:r>
              <a:rPr lang="nl-NL" dirty="0"/>
              <a:t>Boreale zone</a:t>
            </a:r>
          </a:p>
          <a:p>
            <a:pPr lvl="1"/>
            <a:r>
              <a:rPr lang="nl-NL" dirty="0"/>
              <a:t>Gematigde zone</a:t>
            </a:r>
          </a:p>
          <a:p>
            <a:pPr lvl="1"/>
            <a:r>
              <a:rPr lang="nl-NL" dirty="0"/>
              <a:t>Subtropische zone</a:t>
            </a:r>
          </a:p>
          <a:p>
            <a:pPr lvl="1"/>
            <a:r>
              <a:rPr lang="nl-NL" dirty="0"/>
              <a:t>Aride zone</a:t>
            </a:r>
          </a:p>
          <a:p>
            <a:pPr lvl="1"/>
            <a:r>
              <a:rPr lang="nl-NL" dirty="0"/>
              <a:t>Tropische zone</a:t>
            </a:r>
          </a:p>
          <a:p>
            <a:pPr lvl="1"/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4817F00-9201-49D2-B850-1F3B6547A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4674" y="1820351"/>
            <a:ext cx="5241925" cy="4022197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4B3463C-5997-428D-9657-3C14FE45723D}"/>
              </a:ext>
            </a:extLst>
          </p:cNvPr>
          <p:cNvSpPr txBox="1"/>
          <p:nvPr/>
        </p:nvSpPr>
        <p:spPr>
          <a:xfrm>
            <a:off x="5654674" y="5814556"/>
            <a:ext cx="5241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maken.wikiwijs.nl/129394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sa/3.0/"/>
              </a:rPr>
              <a:t>CC BY-SA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51300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2F19E-7574-4920-AFED-76379A14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Landdegradatie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FF2F0F-139F-468F-B223-25EFC68F0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Landdegradatie:</a:t>
            </a:r>
          </a:p>
          <a:p>
            <a:pPr lvl="1"/>
            <a:r>
              <a:rPr lang="nl-NL" dirty="0"/>
              <a:t>Bodemerosie</a:t>
            </a:r>
          </a:p>
          <a:p>
            <a:pPr lvl="1"/>
            <a:r>
              <a:rPr lang="nl-NL" dirty="0"/>
              <a:t>Verzilting</a:t>
            </a:r>
          </a:p>
          <a:p>
            <a:pPr lvl="1"/>
            <a:r>
              <a:rPr lang="nl-NL" dirty="0"/>
              <a:t>Verwoestijning</a:t>
            </a:r>
          </a:p>
          <a:p>
            <a:pPr lvl="1"/>
            <a:endParaRPr lang="nl-NL" dirty="0"/>
          </a:p>
          <a:p>
            <a:r>
              <a:rPr lang="nl-NL" dirty="0"/>
              <a:t>Oorzaken:</a:t>
            </a:r>
          </a:p>
          <a:p>
            <a:pPr lvl="1"/>
            <a:r>
              <a:rPr lang="nl-NL" dirty="0"/>
              <a:t>Overbeweiding</a:t>
            </a:r>
          </a:p>
          <a:p>
            <a:pPr lvl="1"/>
            <a:r>
              <a:rPr lang="nl-NL" dirty="0"/>
              <a:t>Ontbossing</a:t>
            </a:r>
          </a:p>
          <a:p>
            <a:pPr lvl="1"/>
            <a:endParaRPr lang="nl-NL" dirty="0"/>
          </a:p>
          <a:p>
            <a:r>
              <a:rPr lang="nl-NL" dirty="0"/>
              <a:t>Irrigatie</a:t>
            </a:r>
          </a:p>
          <a:p>
            <a:r>
              <a:rPr lang="nl-NL" dirty="0"/>
              <a:t>Drainage</a:t>
            </a:r>
          </a:p>
          <a:p>
            <a:r>
              <a:rPr lang="nl-NL" dirty="0"/>
              <a:t>Duurzaam landgebruik</a:t>
            </a:r>
          </a:p>
        </p:txBody>
      </p:sp>
      <p:pic>
        <p:nvPicPr>
          <p:cNvPr id="6" name="Tijdelijke aanduiding voor inhoud 5" descr="Afbeelding met buiten, lucht, natuur, berg&#10;&#10;Automatisch gegenereerde beschrijving">
            <a:extLst>
              <a:ext uri="{FF2B5EF4-FFF2-40B4-BE49-F238E27FC236}">
                <a16:creationId xmlns:a16="http://schemas.microsoft.com/office/drawing/2014/main" id="{6181B7BA-BD84-4BBA-87DD-C141F86D6A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14318" y="1428751"/>
            <a:ext cx="5337121" cy="3551238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74691D6-66F7-4A21-A01B-4FDBD34A755F}"/>
              </a:ext>
            </a:extLst>
          </p:cNvPr>
          <p:cNvSpPr txBox="1"/>
          <p:nvPr/>
        </p:nvSpPr>
        <p:spPr>
          <a:xfrm>
            <a:off x="6614318" y="4553370"/>
            <a:ext cx="5006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6" tooltip="https://nl.m.wikipedia.org/wiki/Kuiseb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7" tooltip="https://creativecommons.org/licenses/by-sa/3.0/"/>
              </a:rPr>
              <a:t>CC BY-SA</a:t>
            </a:r>
            <a:endParaRPr lang="nl-NL" sz="900"/>
          </a:p>
        </p:txBody>
      </p:sp>
      <p:grpSp>
        <p:nvGrpSpPr>
          <p:cNvPr id="10" name="SMARTInkShape-Group182">
            <a:extLst>
              <a:ext uri="{FF2B5EF4-FFF2-40B4-BE49-F238E27FC236}">
                <a16:creationId xmlns:a16="http://schemas.microsoft.com/office/drawing/2014/main" id="{27758E92-64E5-4FD8-B67A-B557457F3212}"/>
              </a:ext>
            </a:extLst>
          </p:cNvPr>
          <p:cNvGrpSpPr/>
          <p:nvPr/>
        </p:nvGrpSpPr>
        <p:grpSpPr>
          <a:xfrm>
            <a:off x="2794000" y="2044700"/>
            <a:ext cx="192089" cy="95251"/>
            <a:chOff x="2794000" y="2044700"/>
            <a:chExt cx="192089" cy="95251"/>
          </a:xfrm>
        </p:grpSpPr>
        <p:sp>
          <p:nvSpPr>
            <p:cNvPr id="8" name="SMARTInkShape-199">
              <a:extLst>
                <a:ext uri="{FF2B5EF4-FFF2-40B4-BE49-F238E27FC236}">
                  <a16:creationId xmlns:a16="http://schemas.microsoft.com/office/drawing/2014/main" id="{FB37DE1F-EC1D-4705-94CB-8FAE59F1551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794000" y="213995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SMARTInkShape-200">
              <a:extLst>
                <a:ext uri="{FF2B5EF4-FFF2-40B4-BE49-F238E27FC236}">
                  <a16:creationId xmlns:a16="http://schemas.microsoft.com/office/drawing/2014/main" id="{14F8640B-72D3-4186-9D87-8495CFDE72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978150" y="204470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SMARTInkShape-201">
            <a:extLst>
              <a:ext uri="{FF2B5EF4-FFF2-40B4-BE49-F238E27FC236}">
                <a16:creationId xmlns:a16="http://schemas.microsoft.com/office/drawing/2014/main" id="{C5DA8439-6B09-45D5-9BB3-9E7D5B654B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46350" y="2292350"/>
            <a:ext cx="7939" cy="1"/>
          </a:xfrm>
          <a:custGeom>
            <a:avLst/>
            <a:gdLst/>
            <a:ahLst/>
            <a:cxnLst/>
            <a:rect l="0" t="0" r="0" b="0"/>
            <a:pathLst>
              <a:path w="7939" h="1">
                <a:moveTo>
                  <a:pt x="0" y="0"/>
                </a:moveTo>
                <a:lnTo>
                  <a:pt x="0" y="0"/>
                </a:lnTo>
                <a:lnTo>
                  <a:pt x="793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61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5075F-A2A2-4C3E-8D73-7E5049F6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 waterland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6C04DD2-3AAC-47D0-9812-24F59516E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4674" y="2604477"/>
            <a:ext cx="6085266" cy="2017871"/>
          </a:xfr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D38C0FA-B1A9-40CD-8899-4B86121DFAF0}"/>
              </a:ext>
            </a:extLst>
          </p:cNvPr>
          <p:cNvSpPr txBox="1"/>
          <p:nvPr/>
        </p:nvSpPr>
        <p:spPr>
          <a:xfrm>
            <a:off x="5654673" y="4696976"/>
            <a:ext cx="608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Het REGIEM van de Rijn (links) en de Maas (rechts)</a:t>
            </a:r>
          </a:p>
        </p:txBody>
      </p:sp>
      <p:pic>
        <p:nvPicPr>
          <p:cNvPr id="16" name="Tijdelijke aanduiding voor inhoud 15">
            <a:extLst>
              <a:ext uri="{FF2B5EF4-FFF2-40B4-BE49-F238E27FC236}">
                <a16:creationId xmlns:a16="http://schemas.microsoft.com/office/drawing/2014/main" id="{2E053C29-073C-43F0-B0F1-510E2AFE2F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97929" y="2604477"/>
            <a:ext cx="4901171" cy="2817439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12163B8-967F-4E06-A200-5600FFA7D3F1}"/>
              </a:ext>
            </a:extLst>
          </p:cNvPr>
          <p:cNvSpPr txBox="1"/>
          <p:nvPr/>
        </p:nvSpPr>
        <p:spPr>
          <a:xfrm>
            <a:off x="597929" y="5421916"/>
            <a:ext cx="490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Dwarsprofiel van een rivier.</a:t>
            </a:r>
          </a:p>
          <a:p>
            <a:r>
              <a:rPr lang="nl-NL" sz="1400" dirty="0"/>
              <a:t>(Alles tussen de winterdijken is BUITENDIJKS!!)</a:t>
            </a:r>
          </a:p>
        </p:txBody>
      </p:sp>
    </p:spTree>
    <p:extLst>
      <p:ext uri="{BB962C8B-B14F-4D97-AF65-F5344CB8AC3E}">
        <p14:creationId xmlns:p14="http://schemas.microsoft.com/office/powerpoint/2010/main" val="53345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30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5" name="Picture 132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6" name="Oval 134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7" name="Picture 136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58" name="Picture 138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59" name="Rectangle 140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22F85-28F1-4BCC-A6AD-1748FE74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Maatregelen </a:t>
            </a:r>
            <a:br>
              <a:rPr lang="en-US" sz="3800"/>
            </a:br>
            <a:r>
              <a:rPr lang="en-US" sz="3800"/>
              <a:t>Ruimte voor de Rivier</a:t>
            </a:r>
            <a:br>
              <a:rPr lang="en-US" sz="3800"/>
            </a:br>
            <a:endParaRPr lang="en-US" sz="3800"/>
          </a:p>
        </p:txBody>
      </p:sp>
      <p:sp>
        <p:nvSpPr>
          <p:cNvPr id="160" name="Rectangle 142">
            <a:extLst>
              <a:ext uri="{FF2B5EF4-FFF2-40B4-BE49-F238E27FC236}">
                <a16:creationId xmlns:a16="http://schemas.microsoft.com/office/drawing/2014/main" id="{9200DA9A-C650-4C85-93DE-F8BFB978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36">
            <a:extLst>
              <a:ext uri="{FF2B5EF4-FFF2-40B4-BE49-F238E27FC236}">
                <a16:creationId xmlns:a16="http://schemas.microsoft.com/office/drawing/2014/main" id="{D8A2D167-807B-4285-BF5A-BE1660FA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5">
            <a:extLst>
              <a:ext uri="{FF2B5EF4-FFF2-40B4-BE49-F238E27FC236}">
                <a16:creationId xmlns:a16="http://schemas.microsoft.com/office/drawing/2014/main" id="{83B96611-4BCB-4210-9437-6F78615A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F9A1C7-23E6-437C-90D9-4EFE13197E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552113" y="647698"/>
            <a:ext cx="4454143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3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FE4EC82A-4C8C-4C89-84E5-F167F921B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F492E5-B747-43DB-82A6-A30C7A7E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nl-NL" sz="3000">
                <a:solidFill>
                  <a:srgbClr val="EBEBEB"/>
                </a:solidFill>
              </a:rPr>
              <a:t>Examentraining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20274AE2-B8C3-42B7-A71C-2E111FA46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B1C4F06D-9A48-4DB4-BB8C-E7FD6E58D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998CBEAC-6AB1-4AD1-AD3D-FF124A71A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5" name="Tijdelijke aanduiding voor inhoud 2">
            <a:extLst>
              <a:ext uri="{FF2B5EF4-FFF2-40B4-BE49-F238E27FC236}">
                <a16:creationId xmlns:a16="http://schemas.microsoft.com/office/drawing/2014/main" id="{36904ECF-2F0D-4BB8-888A-E164B8B67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12764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25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61309-A4DA-4A03-B687-C8AC888C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r>
              <a:rPr lang="nl-NL" sz="3600"/>
              <a:t>Endogene processen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309101-F2FB-4EAC-8483-DB35489C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700"/>
              <a:t>Platentektoniek:</a:t>
            </a:r>
          </a:p>
          <a:p>
            <a:pPr lvl="2">
              <a:lnSpc>
                <a:spcPct val="90000"/>
              </a:lnSpc>
            </a:pPr>
            <a:r>
              <a:rPr lang="nl-NL" sz="700"/>
              <a:t>Convergente, </a:t>
            </a:r>
          </a:p>
          <a:p>
            <a:pPr lvl="2">
              <a:lnSpc>
                <a:spcPct val="90000"/>
              </a:lnSpc>
            </a:pPr>
            <a:r>
              <a:rPr lang="nl-NL" sz="700"/>
              <a:t>divergente </a:t>
            </a:r>
          </a:p>
          <a:p>
            <a:pPr lvl="2">
              <a:lnSpc>
                <a:spcPct val="90000"/>
              </a:lnSpc>
            </a:pPr>
            <a:r>
              <a:rPr lang="nl-NL" sz="700"/>
              <a:t>transforme plaatbewegingen</a:t>
            </a:r>
          </a:p>
          <a:p>
            <a:pPr lvl="1">
              <a:lnSpc>
                <a:spcPct val="90000"/>
              </a:lnSpc>
            </a:pPr>
            <a:r>
              <a:rPr lang="nl-NL" sz="700"/>
              <a:t>Vulkanisme: </a:t>
            </a:r>
          </a:p>
          <a:p>
            <a:pPr lvl="2">
              <a:lnSpc>
                <a:spcPct val="90000"/>
              </a:lnSpc>
            </a:pPr>
            <a:r>
              <a:rPr lang="nl-NL" sz="700"/>
              <a:t>Stratovulkaan</a:t>
            </a:r>
          </a:p>
          <a:p>
            <a:pPr lvl="2">
              <a:lnSpc>
                <a:spcPct val="90000"/>
              </a:lnSpc>
            </a:pPr>
            <a:r>
              <a:rPr lang="nl-NL" sz="700"/>
              <a:t>Schildvulkaan</a:t>
            </a:r>
          </a:p>
          <a:p>
            <a:pPr lvl="2">
              <a:lnSpc>
                <a:spcPct val="90000"/>
              </a:lnSpc>
            </a:pPr>
            <a:r>
              <a:rPr lang="nl-NL" sz="700"/>
              <a:t>Caldeira </a:t>
            </a:r>
          </a:p>
          <a:p>
            <a:pPr lvl="2">
              <a:lnSpc>
                <a:spcPct val="90000"/>
              </a:lnSpc>
            </a:pPr>
            <a:r>
              <a:rPr lang="nl-NL" sz="700"/>
              <a:t>Hot spot</a:t>
            </a:r>
          </a:p>
          <a:p>
            <a:pPr lvl="1">
              <a:lnSpc>
                <a:spcPct val="90000"/>
              </a:lnSpc>
            </a:pPr>
            <a:r>
              <a:rPr lang="nl-NL" sz="700"/>
              <a:t>Gebergtevorming:</a:t>
            </a:r>
          </a:p>
          <a:p>
            <a:pPr lvl="2">
              <a:lnSpc>
                <a:spcPct val="90000"/>
              </a:lnSpc>
            </a:pPr>
            <a:r>
              <a:rPr lang="nl-NL" sz="700"/>
              <a:t>Breukgebergten </a:t>
            </a:r>
            <a:r>
              <a:rPr lang="nl-NL" sz="700">
                <a:sym typeface="Wingdings" panose="05000000000000000000" pitchFamily="2" charset="2"/>
              </a:rPr>
              <a:t> horsten en slenken</a:t>
            </a:r>
          </a:p>
          <a:p>
            <a:pPr lvl="2">
              <a:lnSpc>
                <a:spcPct val="90000"/>
              </a:lnSpc>
            </a:pPr>
            <a:r>
              <a:rPr lang="nl-NL" sz="700">
                <a:sym typeface="Wingdings" panose="05000000000000000000" pitchFamily="2" charset="2"/>
              </a:rPr>
              <a:t>Plooiingsgebergten</a:t>
            </a:r>
          </a:p>
          <a:p>
            <a:pPr lvl="1">
              <a:lnSpc>
                <a:spcPct val="90000"/>
              </a:lnSpc>
            </a:pPr>
            <a:r>
              <a:rPr lang="nl-NL" sz="700">
                <a:sym typeface="Wingdings" panose="05000000000000000000" pitchFamily="2" charset="2"/>
              </a:rPr>
              <a:t>Geologische tijdschaal</a:t>
            </a:r>
          </a:p>
          <a:p>
            <a:pPr lvl="1">
              <a:lnSpc>
                <a:spcPct val="90000"/>
              </a:lnSpc>
            </a:pPr>
            <a:endParaRPr lang="nl-NL" sz="7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C9CE69-C2A9-48F4-92B9-448FBF89657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l="2078" r="19296" b="-3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BAC9FD3-C4B1-4FC1-8536-B60DB5877877}"/>
              </a:ext>
            </a:extLst>
          </p:cNvPr>
          <p:cNvSpPr txBox="1"/>
          <p:nvPr/>
        </p:nvSpPr>
        <p:spPr>
          <a:xfrm>
            <a:off x="8471022" y="5819745"/>
            <a:ext cx="30732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23" tooltip="https://nl.wikipedia.org/wiki/Platentektonie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2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nl-NL" sz="700">
              <a:solidFill>
                <a:srgbClr val="FFFFFF"/>
              </a:solidFill>
            </a:endParaRPr>
          </a:p>
        </p:txBody>
      </p:sp>
      <p:sp>
        <p:nvSpPr>
          <p:cNvPr id="23" name="SMARTInkShape-18">
            <a:extLst>
              <a:ext uri="{FF2B5EF4-FFF2-40B4-BE49-F238E27FC236}">
                <a16:creationId xmlns:a16="http://schemas.microsoft.com/office/drawing/2014/main" id="{573A1888-47C4-4288-9FFF-6D05C00AE7C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98321" y="5273040"/>
            <a:ext cx="868680" cy="213361"/>
          </a:xfrm>
          <a:custGeom>
            <a:avLst/>
            <a:gdLst/>
            <a:ahLst/>
            <a:cxnLst/>
            <a:rect l="0" t="0" r="0" b="0"/>
            <a:pathLst>
              <a:path w="868680" h="213361">
                <a:moveTo>
                  <a:pt x="121919" y="0"/>
                </a:moveTo>
                <a:lnTo>
                  <a:pt x="121919" y="0"/>
                </a:lnTo>
                <a:lnTo>
                  <a:pt x="92389" y="0"/>
                </a:lnTo>
                <a:lnTo>
                  <a:pt x="68865" y="15054"/>
                </a:lnTo>
                <a:lnTo>
                  <a:pt x="42361" y="21784"/>
                </a:lnTo>
                <a:lnTo>
                  <a:pt x="23078" y="37906"/>
                </a:lnTo>
                <a:lnTo>
                  <a:pt x="7807" y="60681"/>
                </a:lnTo>
                <a:lnTo>
                  <a:pt x="318" y="82871"/>
                </a:lnTo>
                <a:lnTo>
                  <a:pt x="0" y="106595"/>
                </a:lnTo>
                <a:lnTo>
                  <a:pt x="15211" y="152344"/>
                </a:lnTo>
                <a:lnTo>
                  <a:pt x="62100" y="172041"/>
                </a:lnTo>
                <a:lnTo>
                  <a:pt x="67299" y="174625"/>
                </a:lnTo>
                <a:lnTo>
                  <a:pt x="93329" y="176095"/>
                </a:lnTo>
                <a:lnTo>
                  <a:pt x="113332" y="182566"/>
                </a:lnTo>
                <a:lnTo>
                  <a:pt x="160236" y="182879"/>
                </a:lnTo>
                <a:lnTo>
                  <a:pt x="170376" y="183725"/>
                </a:lnTo>
                <a:lnTo>
                  <a:pt x="204323" y="190361"/>
                </a:lnTo>
                <a:lnTo>
                  <a:pt x="246581" y="191346"/>
                </a:lnTo>
                <a:lnTo>
                  <a:pt x="273940" y="198027"/>
                </a:lnTo>
                <a:lnTo>
                  <a:pt x="321266" y="198119"/>
                </a:lnTo>
                <a:lnTo>
                  <a:pt x="366990" y="198119"/>
                </a:lnTo>
                <a:lnTo>
                  <a:pt x="413385" y="198119"/>
                </a:lnTo>
                <a:lnTo>
                  <a:pt x="460557" y="198119"/>
                </a:lnTo>
                <a:lnTo>
                  <a:pt x="463556" y="198119"/>
                </a:lnTo>
                <a:lnTo>
                  <a:pt x="487390" y="205647"/>
                </a:lnTo>
                <a:lnTo>
                  <a:pt x="533965" y="205740"/>
                </a:lnTo>
                <a:lnTo>
                  <a:pt x="578744" y="205740"/>
                </a:lnTo>
                <a:lnTo>
                  <a:pt x="625405" y="205740"/>
                </a:lnTo>
                <a:lnTo>
                  <a:pt x="638791" y="205740"/>
                </a:lnTo>
                <a:lnTo>
                  <a:pt x="661964" y="213046"/>
                </a:lnTo>
                <a:lnTo>
                  <a:pt x="708576" y="213360"/>
                </a:lnTo>
                <a:lnTo>
                  <a:pt x="756016" y="213360"/>
                </a:lnTo>
                <a:lnTo>
                  <a:pt x="799251" y="213360"/>
                </a:lnTo>
                <a:lnTo>
                  <a:pt x="815331" y="213360"/>
                </a:lnTo>
                <a:lnTo>
                  <a:pt x="830576" y="205741"/>
                </a:lnTo>
                <a:lnTo>
                  <a:pt x="830578" y="205740"/>
                </a:lnTo>
                <a:lnTo>
                  <a:pt x="845812" y="198123"/>
                </a:lnTo>
                <a:lnTo>
                  <a:pt x="845815" y="198123"/>
                </a:lnTo>
                <a:lnTo>
                  <a:pt x="853431" y="190508"/>
                </a:lnTo>
                <a:lnTo>
                  <a:pt x="861059" y="175262"/>
                </a:lnTo>
                <a:lnTo>
                  <a:pt x="868651" y="167667"/>
                </a:lnTo>
                <a:lnTo>
                  <a:pt x="868679" y="121486"/>
                </a:lnTo>
                <a:lnTo>
                  <a:pt x="868679" y="76283"/>
                </a:lnTo>
                <a:lnTo>
                  <a:pt x="861087" y="53423"/>
                </a:lnTo>
                <a:lnTo>
                  <a:pt x="823242" y="23051"/>
                </a:lnTo>
                <a:lnTo>
                  <a:pt x="776100" y="16830"/>
                </a:lnTo>
                <a:lnTo>
                  <a:pt x="766239" y="15450"/>
                </a:lnTo>
                <a:lnTo>
                  <a:pt x="720986" y="15248"/>
                </a:lnTo>
                <a:lnTo>
                  <a:pt x="673431" y="15240"/>
                </a:lnTo>
                <a:lnTo>
                  <a:pt x="652639" y="16087"/>
                </a:lnTo>
                <a:lnTo>
                  <a:pt x="605537" y="22767"/>
                </a:lnTo>
                <a:lnTo>
                  <a:pt x="558861" y="22858"/>
                </a:lnTo>
                <a:lnTo>
                  <a:pt x="518213" y="20602"/>
                </a:lnTo>
                <a:lnTo>
                  <a:pt x="471351" y="15281"/>
                </a:lnTo>
                <a:lnTo>
                  <a:pt x="426753" y="15240"/>
                </a:lnTo>
                <a:lnTo>
                  <a:pt x="381053" y="15240"/>
                </a:lnTo>
                <a:lnTo>
                  <a:pt x="359480" y="15240"/>
                </a:lnTo>
                <a:lnTo>
                  <a:pt x="334089" y="8326"/>
                </a:lnTo>
                <a:lnTo>
                  <a:pt x="287301" y="7631"/>
                </a:lnTo>
                <a:lnTo>
                  <a:pt x="258866" y="6773"/>
                </a:lnTo>
                <a:lnTo>
                  <a:pt x="236525" y="93"/>
                </a:lnTo>
                <a:lnTo>
                  <a:pt x="190803" y="1"/>
                </a:lnTo>
                <a:lnTo>
                  <a:pt x="144558" y="1"/>
                </a:lnTo>
                <a:lnTo>
                  <a:pt x="129589" y="2259"/>
                </a:lnTo>
                <a:lnTo>
                  <a:pt x="85362" y="6914"/>
                </a:lnTo>
                <a:lnTo>
                  <a:pt x="45719" y="76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MARTInkShape-19">
            <a:extLst>
              <a:ext uri="{FF2B5EF4-FFF2-40B4-BE49-F238E27FC236}">
                <a16:creationId xmlns:a16="http://schemas.microsoft.com/office/drawing/2014/main" id="{C16FFC26-3E71-4EED-B7CA-B15F1CE9C0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8348" y="5501641"/>
            <a:ext cx="1036264" cy="220979"/>
          </a:xfrm>
          <a:custGeom>
            <a:avLst/>
            <a:gdLst/>
            <a:ahLst/>
            <a:cxnLst/>
            <a:rect l="0" t="0" r="0" b="0"/>
            <a:pathLst>
              <a:path w="1036264" h="220979">
                <a:moveTo>
                  <a:pt x="38072" y="167639"/>
                </a:moveTo>
                <a:lnTo>
                  <a:pt x="38072" y="167639"/>
                </a:lnTo>
                <a:lnTo>
                  <a:pt x="45599" y="167639"/>
                </a:lnTo>
                <a:lnTo>
                  <a:pt x="53304" y="175251"/>
                </a:lnTo>
                <a:lnTo>
                  <a:pt x="99377" y="175259"/>
                </a:lnTo>
                <a:lnTo>
                  <a:pt x="105694" y="175259"/>
                </a:lnTo>
                <a:lnTo>
                  <a:pt x="151405" y="190177"/>
                </a:lnTo>
                <a:lnTo>
                  <a:pt x="181571" y="190491"/>
                </a:lnTo>
                <a:lnTo>
                  <a:pt x="204737" y="197805"/>
                </a:lnTo>
                <a:lnTo>
                  <a:pt x="251650" y="198118"/>
                </a:lnTo>
                <a:lnTo>
                  <a:pt x="266621" y="200377"/>
                </a:lnTo>
                <a:lnTo>
                  <a:pt x="311415" y="205732"/>
                </a:lnTo>
                <a:lnTo>
                  <a:pt x="357772" y="205739"/>
                </a:lnTo>
                <a:lnTo>
                  <a:pt x="380331" y="207997"/>
                </a:lnTo>
                <a:lnTo>
                  <a:pt x="426842" y="213297"/>
                </a:lnTo>
                <a:lnTo>
                  <a:pt x="468743" y="213357"/>
                </a:lnTo>
                <a:lnTo>
                  <a:pt x="511452" y="213359"/>
                </a:lnTo>
                <a:lnTo>
                  <a:pt x="558485" y="213359"/>
                </a:lnTo>
                <a:lnTo>
                  <a:pt x="601340" y="213359"/>
                </a:lnTo>
                <a:lnTo>
                  <a:pt x="643664" y="217404"/>
                </a:lnTo>
                <a:lnTo>
                  <a:pt x="688655" y="220886"/>
                </a:lnTo>
                <a:lnTo>
                  <a:pt x="733093" y="220975"/>
                </a:lnTo>
                <a:lnTo>
                  <a:pt x="776462" y="220978"/>
                </a:lnTo>
                <a:lnTo>
                  <a:pt x="821984" y="214947"/>
                </a:lnTo>
                <a:lnTo>
                  <a:pt x="867958" y="213401"/>
                </a:lnTo>
                <a:lnTo>
                  <a:pt x="915024" y="207329"/>
                </a:lnTo>
                <a:lnTo>
                  <a:pt x="961562" y="197486"/>
                </a:lnTo>
                <a:lnTo>
                  <a:pt x="1009170" y="177386"/>
                </a:lnTo>
                <a:lnTo>
                  <a:pt x="1013321" y="175314"/>
                </a:lnTo>
                <a:lnTo>
                  <a:pt x="1028041" y="160648"/>
                </a:lnTo>
                <a:lnTo>
                  <a:pt x="1035962" y="138116"/>
                </a:lnTo>
                <a:lnTo>
                  <a:pt x="1036263" y="117561"/>
                </a:lnTo>
                <a:lnTo>
                  <a:pt x="1020769" y="98969"/>
                </a:lnTo>
                <a:lnTo>
                  <a:pt x="1008116" y="86149"/>
                </a:lnTo>
                <a:lnTo>
                  <a:pt x="963567" y="69748"/>
                </a:lnTo>
                <a:lnTo>
                  <a:pt x="937014" y="60040"/>
                </a:lnTo>
                <a:lnTo>
                  <a:pt x="910566" y="46790"/>
                </a:lnTo>
                <a:lnTo>
                  <a:pt x="883172" y="39244"/>
                </a:lnTo>
                <a:lnTo>
                  <a:pt x="839320" y="35907"/>
                </a:lnTo>
                <a:lnTo>
                  <a:pt x="796491" y="26751"/>
                </a:lnTo>
                <a:lnTo>
                  <a:pt x="756687" y="23628"/>
                </a:lnTo>
                <a:lnTo>
                  <a:pt x="713953" y="23011"/>
                </a:lnTo>
                <a:lnTo>
                  <a:pt x="673088" y="18845"/>
                </a:lnTo>
                <a:lnTo>
                  <a:pt x="632769" y="15714"/>
                </a:lnTo>
                <a:lnTo>
                  <a:pt x="589986" y="15302"/>
                </a:lnTo>
                <a:lnTo>
                  <a:pt x="548790" y="15242"/>
                </a:lnTo>
                <a:lnTo>
                  <a:pt x="502246" y="12982"/>
                </a:lnTo>
                <a:lnTo>
                  <a:pt x="457244" y="7479"/>
                </a:lnTo>
                <a:lnTo>
                  <a:pt x="412572" y="512"/>
                </a:lnTo>
                <a:lnTo>
                  <a:pt x="365399" y="19"/>
                </a:lnTo>
                <a:lnTo>
                  <a:pt x="326025" y="0"/>
                </a:lnTo>
                <a:lnTo>
                  <a:pt x="282661" y="0"/>
                </a:lnTo>
                <a:lnTo>
                  <a:pt x="235060" y="0"/>
                </a:lnTo>
                <a:lnTo>
                  <a:pt x="191596" y="0"/>
                </a:lnTo>
                <a:lnTo>
                  <a:pt x="168230" y="846"/>
                </a:lnTo>
                <a:lnTo>
                  <a:pt x="143761" y="6913"/>
                </a:lnTo>
                <a:lnTo>
                  <a:pt x="118825" y="7526"/>
                </a:lnTo>
                <a:lnTo>
                  <a:pt x="71823" y="29365"/>
                </a:lnTo>
                <a:lnTo>
                  <a:pt x="53965" y="37777"/>
                </a:lnTo>
                <a:lnTo>
                  <a:pt x="46809" y="57753"/>
                </a:lnTo>
                <a:lnTo>
                  <a:pt x="31109" y="75488"/>
                </a:lnTo>
                <a:lnTo>
                  <a:pt x="7676" y="91383"/>
                </a:lnTo>
                <a:lnTo>
                  <a:pt x="288" y="106050"/>
                </a:lnTo>
                <a:lnTo>
                  <a:pt x="0" y="119746"/>
                </a:lnTo>
                <a:lnTo>
                  <a:pt x="7499" y="136957"/>
                </a:lnTo>
                <a:lnTo>
                  <a:pt x="30452" y="1523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" name="SMARTInkShape-Group56">
            <a:extLst>
              <a:ext uri="{FF2B5EF4-FFF2-40B4-BE49-F238E27FC236}">
                <a16:creationId xmlns:a16="http://schemas.microsoft.com/office/drawing/2014/main" id="{908C0DFC-CFEF-46D1-A25F-DD729C69A720}"/>
              </a:ext>
            </a:extLst>
          </p:cNvPr>
          <p:cNvGrpSpPr/>
          <p:nvPr/>
        </p:nvGrpSpPr>
        <p:grpSpPr>
          <a:xfrm>
            <a:off x="10957561" y="4076700"/>
            <a:ext cx="228592" cy="838199"/>
            <a:chOff x="10957561" y="4076700"/>
            <a:chExt cx="228592" cy="838199"/>
          </a:xfrm>
        </p:grpSpPr>
        <p:sp>
          <p:nvSpPr>
            <p:cNvPr id="25" name="SMARTInkShape-20">
              <a:extLst>
                <a:ext uri="{FF2B5EF4-FFF2-40B4-BE49-F238E27FC236}">
                  <a16:creationId xmlns:a16="http://schemas.microsoft.com/office/drawing/2014/main" id="{612A1FB8-A854-4C6D-B567-A9E02852EB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957561" y="4076700"/>
              <a:ext cx="167640" cy="91441"/>
            </a:xfrm>
            <a:custGeom>
              <a:avLst/>
              <a:gdLst/>
              <a:ahLst/>
              <a:cxnLst/>
              <a:rect l="0" t="0" r="0" b="0"/>
              <a:pathLst>
                <a:path w="167640" h="91441">
                  <a:moveTo>
                    <a:pt x="137159" y="15240"/>
                  </a:moveTo>
                  <a:lnTo>
                    <a:pt x="137159" y="15240"/>
                  </a:lnTo>
                  <a:lnTo>
                    <a:pt x="129539" y="15240"/>
                  </a:lnTo>
                  <a:lnTo>
                    <a:pt x="129539" y="2"/>
                  </a:lnTo>
                  <a:lnTo>
                    <a:pt x="87225" y="0"/>
                  </a:lnTo>
                  <a:lnTo>
                    <a:pt x="41341" y="0"/>
                  </a:lnTo>
                  <a:lnTo>
                    <a:pt x="30563" y="0"/>
                  </a:lnTo>
                  <a:lnTo>
                    <a:pt x="185" y="37821"/>
                  </a:lnTo>
                  <a:lnTo>
                    <a:pt x="0" y="53285"/>
                  </a:lnTo>
                  <a:lnTo>
                    <a:pt x="15053" y="75921"/>
                  </a:lnTo>
                  <a:lnTo>
                    <a:pt x="52393" y="91124"/>
                  </a:lnTo>
                  <a:lnTo>
                    <a:pt x="95635" y="91440"/>
                  </a:lnTo>
                  <a:lnTo>
                    <a:pt x="140544" y="91440"/>
                  </a:lnTo>
                  <a:lnTo>
                    <a:pt x="167630" y="91440"/>
                  </a:lnTo>
                  <a:lnTo>
                    <a:pt x="167639" y="53422"/>
                  </a:lnTo>
                  <a:lnTo>
                    <a:pt x="137213" y="38127"/>
                  </a:lnTo>
                  <a:lnTo>
                    <a:pt x="129854" y="23488"/>
                  </a:lnTo>
                  <a:lnTo>
                    <a:pt x="91439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SMARTInkShape-21">
              <a:extLst>
                <a:ext uri="{FF2B5EF4-FFF2-40B4-BE49-F238E27FC236}">
                  <a16:creationId xmlns:a16="http://schemas.microsoft.com/office/drawing/2014/main" id="{7622E23A-BE46-4931-8DC8-A9910C6600A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041381" y="4221480"/>
              <a:ext cx="144772" cy="693419"/>
            </a:xfrm>
            <a:custGeom>
              <a:avLst/>
              <a:gdLst/>
              <a:ahLst/>
              <a:cxnLst/>
              <a:rect l="0" t="0" r="0" b="0"/>
              <a:pathLst>
                <a:path w="144772" h="693419">
                  <a:moveTo>
                    <a:pt x="83819" y="670560"/>
                  </a:moveTo>
                  <a:lnTo>
                    <a:pt x="83819" y="670560"/>
                  </a:lnTo>
                  <a:lnTo>
                    <a:pt x="68587" y="670560"/>
                  </a:lnTo>
                  <a:lnTo>
                    <a:pt x="61050" y="685614"/>
                  </a:lnTo>
                  <a:lnTo>
                    <a:pt x="68268" y="693101"/>
                  </a:lnTo>
                  <a:lnTo>
                    <a:pt x="83631" y="693418"/>
                  </a:lnTo>
                  <a:lnTo>
                    <a:pt x="121895" y="670576"/>
                  </a:lnTo>
                  <a:lnTo>
                    <a:pt x="121918" y="648642"/>
                  </a:lnTo>
                  <a:lnTo>
                    <a:pt x="114612" y="633112"/>
                  </a:lnTo>
                  <a:lnTo>
                    <a:pt x="99116" y="632461"/>
                  </a:lnTo>
                  <a:lnTo>
                    <a:pt x="76228" y="655291"/>
                  </a:lnTo>
                  <a:lnTo>
                    <a:pt x="98781" y="647793"/>
                  </a:lnTo>
                  <a:lnTo>
                    <a:pt x="129524" y="617236"/>
                  </a:lnTo>
                  <a:lnTo>
                    <a:pt x="129538" y="595301"/>
                  </a:lnTo>
                  <a:lnTo>
                    <a:pt x="127281" y="594778"/>
                  </a:lnTo>
                  <a:lnTo>
                    <a:pt x="106696" y="594361"/>
                  </a:lnTo>
                  <a:lnTo>
                    <a:pt x="121733" y="586833"/>
                  </a:lnTo>
                  <a:lnTo>
                    <a:pt x="136525" y="572131"/>
                  </a:lnTo>
                  <a:lnTo>
                    <a:pt x="144681" y="548924"/>
                  </a:lnTo>
                  <a:lnTo>
                    <a:pt x="144771" y="535544"/>
                  </a:lnTo>
                  <a:lnTo>
                    <a:pt x="130166" y="518843"/>
                  </a:lnTo>
                  <a:lnTo>
                    <a:pt x="114356" y="518161"/>
                  </a:lnTo>
                  <a:lnTo>
                    <a:pt x="99689" y="525466"/>
                  </a:lnTo>
                  <a:lnTo>
                    <a:pt x="92554" y="525753"/>
                  </a:lnTo>
                  <a:lnTo>
                    <a:pt x="98630" y="518629"/>
                  </a:lnTo>
                  <a:lnTo>
                    <a:pt x="98774" y="518473"/>
                  </a:lnTo>
                  <a:lnTo>
                    <a:pt x="99058" y="510568"/>
                  </a:lnTo>
                  <a:lnTo>
                    <a:pt x="106587" y="503013"/>
                  </a:lnTo>
                  <a:lnTo>
                    <a:pt x="106679" y="480340"/>
                  </a:lnTo>
                  <a:lnTo>
                    <a:pt x="91455" y="464836"/>
                  </a:lnTo>
                  <a:lnTo>
                    <a:pt x="76826" y="457514"/>
                  </a:lnTo>
                  <a:lnTo>
                    <a:pt x="69694" y="450667"/>
                  </a:lnTo>
                  <a:lnTo>
                    <a:pt x="70169" y="449458"/>
                  </a:lnTo>
                  <a:lnTo>
                    <a:pt x="98964" y="411666"/>
                  </a:lnTo>
                  <a:lnTo>
                    <a:pt x="99051" y="404935"/>
                  </a:lnTo>
                  <a:lnTo>
                    <a:pt x="83829" y="403860"/>
                  </a:lnTo>
                  <a:lnTo>
                    <a:pt x="76226" y="403861"/>
                  </a:lnTo>
                  <a:lnTo>
                    <a:pt x="60965" y="411476"/>
                  </a:lnTo>
                  <a:lnTo>
                    <a:pt x="60964" y="411478"/>
                  </a:lnTo>
                  <a:lnTo>
                    <a:pt x="60959" y="411480"/>
                  </a:lnTo>
                  <a:lnTo>
                    <a:pt x="60960" y="411479"/>
                  </a:lnTo>
                  <a:lnTo>
                    <a:pt x="60959" y="411480"/>
                  </a:lnTo>
                  <a:lnTo>
                    <a:pt x="60960" y="411479"/>
                  </a:lnTo>
                  <a:lnTo>
                    <a:pt x="60959" y="411480"/>
                  </a:lnTo>
                  <a:lnTo>
                    <a:pt x="60960" y="411479"/>
                  </a:lnTo>
                  <a:lnTo>
                    <a:pt x="60959" y="411479"/>
                  </a:lnTo>
                  <a:lnTo>
                    <a:pt x="83817" y="403860"/>
                  </a:lnTo>
                  <a:lnTo>
                    <a:pt x="83818" y="403861"/>
                  </a:lnTo>
                  <a:lnTo>
                    <a:pt x="83819" y="403861"/>
                  </a:lnTo>
                  <a:lnTo>
                    <a:pt x="76202" y="388631"/>
                  </a:lnTo>
                  <a:lnTo>
                    <a:pt x="76202" y="388627"/>
                  </a:lnTo>
                  <a:lnTo>
                    <a:pt x="76201" y="388625"/>
                  </a:lnTo>
                  <a:lnTo>
                    <a:pt x="60959" y="396239"/>
                  </a:lnTo>
                  <a:lnTo>
                    <a:pt x="60960" y="396239"/>
                  </a:lnTo>
                  <a:lnTo>
                    <a:pt x="60959" y="396239"/>
                  </a:lnTo>
                  <a:lnTo>
                    <a:pt x="60960" y="396239"/>
                  </a:lnTo>
                  <a:lnTo>
                    <a:pt x="60959" y="396239"/>
                  </a:lnTo>
                  <a:lnTo>
                    <a:pt x="60960" y="396239"/>
                  </a:lnTo>
                  <a:lnTo>
                    <a:pt x="60959" y="396239"/>
                  </a:lnTo>
                  <a:lnTo>
                    <a:pt x="60960" y="396239"/>
                  </a:lnTo>
                  <a:lnTo>
                    <a:pt x="60959" y="396239"/>
                  </a:lnTo>
                  <a:lnTo>
                    <a:pt x="60960" y="396239"/>
                  </a:lnTo>
                  <a:lnTo>
                    <a:pt x="60959" y="396239"/>
                  </a:lnTo>
                  <a:lnTo>
                    <a:pt x="83810" y="388622"/>
                  </a:lnTo>
                  <a:lnTo>
                    <a:pt x="91345" y="373566"/>
                  </a:lnTo>
                  <a:lnTo>
                    <a:pt x="83828" y="365768"/>
                  </a:lnTo>
                  <a:lnTo>
                    <a:pt x="68596" y="365761"/>
                  </a:lnTo>
                  <a:lnTo>
                    <a:pt x="53393" y="358167"/>
                  </a:lnTo>
                  <a:lnTo>
                    <a:pt x="60954" y="350526"/>
                  </a:lnTo>
                  <a:lnTo>
                    <a:pt x="60954" y="350523"/>
                  </a:lnTo>
                  <a:lnTo>
                    <a:pt x="60957" y="350522"/>
                  </a:lnTo>
                  <a:lnTo>
                    <a:pt x="76193" y="350520"/>
                  </a:lnTo>
                  <a:lnTo>
                    <a:pt x="91385" y="342927"/>
                  </a:lnTo>
                  <a:lnTo>
                    <a:pt x="99052" y="350514"/>
                  </a:lnTo>
                  <a:lnTo>
                    <a:pt x="99054" y="350516"/>
                  </a:lnTo>
                  <a:lnTo>
                    <a:pt x="99058" y="350520"/>
                  </a:lnTo>
                  <a:lnTo>
                    <a:pt x="84005" y="342993"/>
                  </a:lnTo>
                  <a:lnTo>
                    <a:pt x="76226" y="327716"/>
                  </a:lnTo>
                  <a:lnTo>
                    <a:pt x="76200" y="289584"/>
                  </a:lnTo>
                  <a:lnTo>
                    <a:pt x="68584" y="281945"/>
                  </a:lnTo>
                  <a:lnTo>
                    <a:pt x="68584" y="281943"/>
                  </a:lnTo>
                  <a:lnTo>
                    <a:pt x="68581" y="281942"/>
                  </a:lnTo>
                  <a:lnTo>
                    <a:pt x="60961" y="281940"/>
                  </a:lnTo>
                  <a:lnTo>
                    <a:pt x="45844" y="289498"/>
                  </a:lnTo>
                  <a:lnTo>
                    <a:pt x="45724" y="289557"/>
                  </a:lnTo>
                  <a:lnTo>
                    <a:pt x="38101" y="289559"/>
                  </a:lnTo>
                  <a:lnTo>
                    <a:pt x="38100" y="289560"/>
                  </a:lnTo>
                  <a:lnTo>
                    <a:pt x="45691" y="289560"/>
                  </a:lnTo>
                  <a:lnTo>
                    <a:pt x="53334" y="274331"/>
                  </a:lnTo>
                  <a:lnTo>
                    <a:pt x="53334" y="274327"/>
                  </a:lnTo>
                  <a:lnTo>
                    <a:pt x="53337" y="274325"/>
                  </a:lnTo>
                  <a:lnTo>
                    <a:pt x="53337" y="274323"/>
                  </a:lnTo>
                  <a:lnTo>
                    <a:pt x="53338" y="274321"/>
                  </a:lnTo>
                  <a:lnTo>
                    <a:pt x="60951" y="259096"/>
                  </a:lnTo>
                  <a:lnTo>
                    <a:pt x="60958" y="243845"/>
                  </a:lnTo>
                  <a:lnTo>
                    <a:pt x="68573" y="228617"/>
                  </a:lnTo>
                  <a:lnTo>
                    <a:pt x="68578" y="220992"/>
                  </a:lnTo>
                  <a:lnTo>
                    <a:pt x="68579" y="220988"/>
                  </a:lnTo>
                  <a:lnTo>
                    <a:pt x="68579" y="220986"/>
                  </a:lnTo>
                  <a:lnTo>
                    <a:pt x="68578" y="220984"/>
                  </a:lnTo>
                  <a:lnTo>
                    <a:pt x="68579" y="220981"/>
                  </a:lnTo>
                  <a:lnTo>
                    <a:pt x="68578" y="220981"/>
                  </a:lnTo>
                  <a:lnTo>
                    <a:pt x="68579" y="220981"/>
                  </a:lnTo>
                  <a:lnTo>
                    <a:pt x="68578" y="220980"/>
                  </a:lnTo>
                  <a:lnTo>
                    <a:pt x="68579" y="220980"/>
                  </a:lnTo>
                  <a:lnTo>
                    <a:pt x="30761" y="220980"/>
                  </a:lnTo>
                  <a:lnTo>
                    <a:pt x="15297" y="213387"/>
                  </a:lnTo>
                  <a:lnTo>
                    <a:pt x="7647" y="198175"/>
                  </a:lnTo>
                  <a:lnTo>
                    <a:pt x="7619" y="190500"/>
                  </a:lnTo>
                  <a:lnTo>
                    <a:pt x="22852" y="175264"/>
                  </a:lnTo>
                  <a:lnTo>
                    <a:pt x="22858" y="175261"/>
                  </a:lnTo>
                  <a:lnTo>
                    <a:pt x="30478" y="167642"/>
                  </a:lnTo>
                  <a:lnTo>
                    <a:pt x="30479" y="152411"/>
                  </a:lnTo>
                  <a:lnTo>
                    <a:pt x="30478" y="152407"/>
                  </a:lnTo>
                  <a:lnTo>
                    <a:pt x="30479" y="152405"/>
                  </a:lnTo>
                  <a:lnTo>
                    <a:pt x="30478" y="144792"/>
                  </a:lnTo>
                  <a:lnTo>
                    <a:pt x="30479" y="144788"/>
                  </a:lnTo>
                  <a:lnTo>
                    <a:pt x="30479" y="144786"/>
                  </a:lnTo>
                  <a:lnTo>
                    <a:pt x="30478" y="144784"/>
                  </a:lnTo>
                  <a:lnTo>
                    <a:pt x="30479" y="144783"/>
                  </a:lnTo>
                  <a:lnTo>
                    <a:pt x="22865" y="137168"/>
                  </a:lnTo>
                  <a:lnTo>
                    <a:pt x="7624" y="137161"/>
                  </a:lnTo>
                  <a:lnTo>
                    <a:pt x="7619" y="121922"/>
                  </a:lnTo>
                  <a:lnTo>
                    <a:pt x="30166" y="99375"/>
                  </a:lnTo>
                  <a:lnTo>
                    <a:pt x="30479" y="83831"/>
                  </a:lnTo>
                  <a:lnTo>
                    <a:pt x="30478" y="83827"/>
                  </a:lnTo>
                  <a:lnTo>
                    <a:pt x="30479" y="83825"/>
                  </a:lnTo>
                  <a:lnTo>
                    <a:pt x="30479" y="83823"/>
                  </a:lnTo>
                  <a:lnTo>
                    <a:pt x="30478" y="83822"/>
                  </a:lnTo>
                  <a:lnTo>
                    <a:pt x="30479" y="83821"/>
                  </a:lnTo>
                  <a:lnTo>
                    <a:pt x="22859" y="83820"/>
                  </a:lnTo>
                  <a:lnTo>
                    <a:pt x="22860" y="83820"/>
                  </a:lnTo>
                  <a:lnTo>
                    <a:pt x="22859" y="83820"/>
                  </a:lnTo>
                  <a:lnTo>
                    <a:pt x="22860" y="83820"/>
                  </a:lnTo>
                  <a:lnTo>
                    <a:pt x="22859" y="83820"/>
                  </a:lnTo>
                  <a:lnTo>
                    <a:pt x="22860" y="83820"/>
                  </a:lnTo>
                  <a:lnTo>
                    <a:pt x="7676" y="83820"/>
                  </a:lnTo>
                  <a:lnTo>
                    <a:pt x="7619" y="45728"/>
                  </a:lnTo>
                  <a:lnTo>
                    <a:pt x="2" y="38105"/>
                  </a:lnTo>
                  <a:lnTo>
                    <a:pt x="2" y="38103"/>
                  </a:lnTo>
                  <a:lnTo>
                    <a:pt x="0" y="38100"/>
                  </a:lnTo>
                  <a:lnTo>
                    <a:pt x="0" y="22861"/>
                  </a:lnTo>
                  <a:lnTo>
                    <a:pt x="7614" y="22860"/>
                  </a:lnTo>
                  <a:lnTo>
                    <a:pt x="7614" y="22861"/>
                  </a:lnTo>
                  <a:lnTo>
                    <a:pt x="7617" y="22860"/>
                  </a:lnTo>
                  <a:lnTo>
                    <a:pt x="7618" y="22861"/>
                  </a:lnTo>
                  <a:lnTo>
                    <a:pt x="7619" y="22861"/>
                  </a:lnTo>
                  <a:lnTo>
                    <a:pt x="2" y="15245"/>
                  </a:lnTo>
                  <a:lnTo>
                    <a:pt x="2" y="15243"/>
                  </a:lnTo>
                  <a:lnTo>
                    <a:pt x="0" y="15240"/>
                  </a:lnTo>
                  <a:lnTo>
                    <a:pt x="7614" y="7626"/>
                  </a:lnTo>
                  <a:lnTo>
                    <a:pt x="7614" y="7623"/>
                  </a:lnTo>
                  <a:lnTo>
                    <a:pt x="7618" y="7620"/>
                  </a:lnTo>
                  <a:lnTo>
                    <a:pt x="7619" y="7620"/>
                  </a:lnTo>
                  <a:lnTo>
                    <a:pt x="76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1" name="SMARTInkShape-Group57">
            <a:extLst>
              <a:ext uri="{FF2B5EF4-FFF2-40B4-BE49-F238E27FC236}">
                <a16:creationId xmlns:a16="http://schemas.microsoft.com/office/drawing/2014/main" id="{24CEF855-F67E-4D8D-AF28-B3CDF54B93EC}"/>
              </a:ext>
            </a:extLst>
          </p:cNvPr>
          <p:cNvGrpSpPr/>
          <p:nvPr/>
        </p:nvGrpSpPr>
        <p:grpSpPr>
          <a:xfrm>
            <a:off x="10949940" y="3429000"/>
            <a:ext cx="335281" cy="609601"/>
            <a:chOff x="10949940" y="3429000"/>
            <a:chExt cx="335281" cy="609601"/>
          </a:xfrm>
        </p:grpSpPr>
        <p:sp>
          <p:nvSpPr>
            <p:cNvPr id="28" name="SMARTInkShape-22">
              <a:extLst>
                <a:ext uri="{FF2B5EF4-FFF2-40B4-BE49-F238E27FC236}">
                  <a16:creationId xmlns:a16="http://schemas.microsoft.com/office/drawing/2014/main" id="{9F9E43C3-1DC9-410D-9C07-984789FB7EA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949940" y="3596640"/>
              <a:ext cx="99061" cy="350521"/>
            </a:xfrm>
            <a:custGeom>
              <a:avLst/>
              <a:gdLst/>
              <a:ahLst/>
              <a:cxnLst/>
              <a:rect l="0" t="0" r="0" b="0"/>
              <a:pathLst>
                <a:path w="99061" h="350521">
                  <a:moveTo>
                    <a:pt x="99060" y="350520"/>
                  </a:moveTo>
                  <a:lnTo>
                    <a:pt x="99060" y="350520"/>
                  </a:lnTo>
                  <a:lnTo>
                    <a:pt x="99060" y="307141"/>
                  </a:lnTo>
                  <a:lnTo>
                    <a:pt x="99060" y="261458"/>
                  </a:lnTo>
                  <a:lnTo>
                    <a:pt x="97366" y="226106"/>
                  </a:lnTo>
                  <a:lnTo>
                    <a:pt x="84740" y="183391"/>
                  </a:lnTo>
                  <a:lnTo>
                    <a:pt x="69795" y="138296"/>
                  </a:lnTo>
                  <a:lnTo>
                    <a:pt x="50540" y="93013"/>
                  </a:lnTo>
                  <a:lnTo>
                    <a:pt x="33790" y="523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D500C82E-0877-4BC1-A3A4-2A64140DF6E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087100" y="3429000"/>
              <a:ext cx="198121" cy="304801"/>
            </a:xfrm>
            <a:custGeom>
              <a:avLst/>
              <a:gdLst/>
              <a:ahLst/>
              <a:cxnLst/>
              <a:rect l="0" t="0" r="0" b="0"/>
              <a:pathLst>
                <a:path w="198121" h="304801">
                  <a:moveTo>
                    <a:pt x="0" y="304800"/>
                  </a:moveTo>
                  <a:lnTo>
                    <a:pt x="0" y="304800"/>
                  </a:lnTo>
                  <a:lnTo>
                    <a:pt x="1694" y="279619"/>
                  </a:lnTo>
                  <a:lnTo>
                    <a:pt x="18834" y="232500"/>
                  </a:lnTo>
                  <a:lnTo>
                    <a:pt x="43681" y="191656"/>
                  </a:lnTo>
                  <a:lnTo>
                    <a:pt x="77853" y="145969"/>
                  </a:lnTo>
                  <a:lnTo>
                    <a:pt x="102334" y="109748"/>
                  </a:lnTo>
                  <a:lnTo>
                    <a:pt x="127327" y="73895"/>
                  </a:lnTo>
                  <a:lnTo>
                    <a:pt x="169242" y="28480"/>
                  </a:lnTo>
                  <a:lnTo>
                    <a:pt x="198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E42C0C21-7F5F-43EE-BC2C-9340224FDCA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049000" y="3665220"/>
              <a:ext cx="114301" cy="373381"/>
            </a:xfrm>
            <a:custGeom>
              <a:avLst/>
              <a:gdLst/>
              <a:ahLst/>
              <a:cxnLst/>
              <a:rect l="0" t="0" r="0" b="0"/>
              <a:pathLst>
                <a:path w="114301" h="373381">
                  <a:moveTo>
                    <a:pt x="7620" y="373380"/>
                  </a:moveTo>
                  <a:lnTo>
                    <a:pt x="7620" y="373380"/>
                  </a:lnTo>
                  <a:lnTo>
                    <a:pt x="2" y="373380"/>
                  </a:lnTo>
                  <a:lnTo>
                    <a:pt x="0" y="332645"/>
                  </a:lnTo>
                  <a:lnTo>
                    <a:pt x="0" y="288338"/>
                  </a:lnTo>
                  <a:lnTo>
                    <a:pt x="0" y="250360"/>
                  </a:lnTo>
                  <a:lnTo>
                    <a:pt x="0" y="226784"/>
                  </a:lnTo>
                  <a:lnTo>
                    <a:pt x="14674" y="182517"/>
                  </a:lnTo>
                  <a:lnTo>
                    <a:pt x="26822" y="136072"/>
                  </a:lnTo>
                  <a:lnTo>
                    <a:pt x="46048" y="99584"/>
                  </a:lnTo>
                  <a:lnTo>
                    <a:pt x="71781" y="60268"/>
                  </a:lnTo>
                  <a:lnTo>
                    <a:pt x="104562" y="134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SMARTInkShape-Group58">
            <a:extLst>
              <a:ext uri="{FF2B5EF4-FFF2-40B4-BE49-F238E27FC236}">
                <a16:creationId xmlns:a16="http://schemas.microsoft.com/office/drawing/2014/main" id="{DB8FB60E-E102-4B78-9FEC-CBDA0885B030}"/>
              </a:ext>
            </a:extLst>
          </p:cNvPr>
          <p:cNvGrpSpPr/>
          <p:nvPr/>
        </p:nvGrpSpPr>
        <p:grpSpPr>
          <a:xfrm>
            <a:off x="10142220" y="4206240"/>
            <a:ext cx="914394" cy="579121"/>
            <a:chOff x="10142220" y="4206240"/>
            <a:chExt cx="914394" cy="579121"/>
          </a:xfrm>
        </p:grpSpPr>
        <p:sp>
          <p:nvSpPr>
            <p:cNvPr id="32" name="SMARTInkShape-25">
              <a:extLst>
                <a:ext uri="{FF2B5EF4-FFF2-40B4-BE49-F238E27FC236}">
                  <a16:creationId xmlns:a16="http://schemas.microsoft.com/office/drawing/2014/main" id="{B0B9366D-643A-44BB-9659-A400A3225B6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988040" y="4701540"/>
              <a:ext cx="68574" cy="83821"/>
            </a:xfrm>
            <a:custGeom>
              <a:avLst/>
              <a:gdLst/>
              <a:ahLst/>
              <a:cxnLst/>
              <a:rect l="0" t="0" r="0" b="0"/>
              <a:pathLst>
                <a:path w="68574" h="83821">
                  <a:moveTo>
                    <a:pt x="60960" y="0"/>
                  </a:moveTo>
                  <a:lnTo>
                    <a:pt x="60960" y="0"/>
                  </a:lnTo>
                  <a:lnTo>
                    <a:pt x="60960" y="30477"/>
                  </a:lnTo>
                  <a:lnTo>
                    <a:pt x="68486" y="45534"/>
                  </a:lnTo>
                  <a:lnTo>
                    <a:pt x="68573" y="58825"/>
                  </a:lnTo>
                  <a:lnTo>
                    <a:pt x="62017" y="73894"/>
                  </a:lnTo>
                  <a:lnTo>
                    <a:pt x="31763" y="83446"/>
                  </a:lnTo>
                  <a:lnTo>
                    <a:pt x="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SMARTInkShape-26">
              <a:extLst>
                <a:ext uri="{FF2B5EF4-FFF2-40B4-BE49-F238E27FC236}">
                  <a16:creationId xmlns:a16="http://schemas.microsoft.com/office/drawing/2014/main" id="{84FC8FE0-AE08-4050-B0C6-614035EF7A0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42220" y="4206240"/>
              <a:ext cx="883921" cy="556261"/>
            </a:xfrm>
            <a:custGeom>
              <a:avLst/>
              <a:gdLst/>
              <a:ahLst/>
              <a:cxnLst/>
              <a:rect l="0" t="0" r="0" b="0"/>
              <a:pathLst>
                <a:path w="883921" h="556261">
                  <a:moveTo>
                    <a:pt x="0" y="0"/>
                  </a:moveTo>
                  <a:lnTo>
                    <a:pt x="0" y="0"/>
                  </a:lnTo>
                  <a:lnTo>
                    <a:pt x="7525" y="7527"/>
                  </a:lnTo>
                  <a:lnTo>
                    <a:pt x="22229" y="7618"/>
                  </a:lnTo>
                  <a:lnTo>
                    <a:pt x="32108" y="24429"/>
                  </a:lnTo>
                  <a:lnTo>
                    <a:pt x="60327" y="52707"/>
                  </a:lnTo>
                  <a:lnTo>
                    <a:pt x="106377" y="76006"/>
                  </a:lnTo>
                  <a:lnTo>
                    <a:pt x="128590" y="83501"/>
                  </a:lnTo>
                  <a:lnTo>
                    <a:pt x="154296" y="99483"/>
                  </a:lnTo>
                  <a:lnTo>
                    <a:pt x="197093" y="113957"/>
                  </a:lnTo>
                  <a:lnTo>
                    <a:pt x="235262" y="144136"/>
                  </a:lnTo>
                  <a:lnTo>
                    <a:pt x="279655" y="168943"/>
                  </a:lnTo>
                  <a:lnTo>
                    <a:pt x="296154" y="174890"/>
                  </a:lnTo>
                  <a:lnTo>
                    <a:pt x="342372" y="213147"/>
                  </a:lnTo>
                  <a:lnTo>
                    <a:pt x="380311" y="250772"/>
                  </a:lnTo>
                  <a:lnTo>
                    <a:pt x="400623" y="251400"/>
                  </a:lnTo>
                  <a:lnTo>
                    <a:pt x="439536" y="273075"/>
                  </a:lnTo>
                  <a:lnTo>
                    <a:pt x="476652" y="306753"/>
                  </a:lnTo>
                  <a:lnTo>
                    <a:pt x="520449" y="329227"/>
                  </a:lnTo>
                  <a:lnTo>
                    <a:pt x="566857" y="368780"/>
                  </a:lnTo>
                  <a:lnTo>
                    <a:pt x="598590" y="393909"/>
                  </a:lnTo>
                  <a:lnTo>
                    <a:pt x="644150" y="413583"/>
                  </a:lnTo>
                  <a:lnTo>
                    <a:pt x="654665" y="418777"/>
                  </a:lnTo>
                  <a:lnTo>
                    <a:pt x="674944" y="419071"/>
                  </a:lnTo>
                  <a:lnTo>
                    <a:pt x="692708" y="426405"/>
                  </a:lnTo>
                  <a:lnTo>
                    <a:pt x="739415" y="465099"/>
                  </a:lnTo>
                  <a:lnTo>
                    <a:pt x="761355" y="487035"/>
                  </a:lnTo>
                  <a:lnTo>
                    <a:pt x="807433" y="502825"/>
                  </a:lnTo>
                  <a:lnTo>
                    <a:pt x="844862" y="525144"/>
                  </a:lnTo>
                  <a:lnTo>
                    <a:pt x="868493" y="548453"/>
                  </a:lnTo>
                  <a:lnTo>
                    <a:pt x="883915" y="556258"/>
                  </a:lnTo>
                  <a:lnTo>
                    <a:pt x="883920" y="55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5" name="SMARTInkShape-27">
            <a:extLst>
              <a:ext uri="{FF2B5EF4-FFF2-40B4-BE49-F238E27FC236}">
                <a16:creationId xmlns:a16="http://schemas.microsoft.com/office/drawing/2014/main" id="{D1AD9BF2-1B53-4B44-90A7-D8FD4CB8D7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363200" y="41148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9" name="SMARTInkShape-Group60">
            <a:extLst>
              <a:ext uri="{FF2B5EF4-FFF2-40B4-BE49-F238E27FC236}">
                <a16:creationId xmlns:a16="http://schemas.microsoft.com/office/drawing/2014/main" id="{3B964F5A-4C88-4554-A61A-1D0452C63C64}"/>
              </a:ext>
            </a:extLst>
          </p:cNvPr>
          <p:cNvGrpSpPr/>
          <p:nvPr/>
        </p:nvGrpSpPr>
        <p:grpSpPr>
          <a:xfrm>
            <a:off x="10248900" y="4168140"/>
            <a:ext cx="539945" cy="441961"/>
            <a:chOff x="10248900" y="4168140"/>
            <a:chExt cx="539945" cy="441961"/>
          </a:xfrm>
        </p:grpSpPr>
        <p:sp>
          <p:nvSpPr>
            <p:cNvPr id="36" name="SMARTInkShape-28">
              <a:extLst>
                <a:ext uri="{FF2B5EF4-FFF2-40B4-BE49-F238E27FC236}">
                  <a16:creationId xmlns:a16="http://schemas.microsoft.com/office/drawing/2014/main" id="{33661155-24E1-4DB2-9613-05DF70E0454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48900" y="4168140"/>
              <a:ext cx="83821" cy="22861"/>
            </a:xfrm>
            <a:custGeom>
              <a:avLst/>
              <a:gdLst/>
              <a:ahLst/>
              <a:cxnLst/>
              <a:rect l="0" t="0" r="0" b="0"/>
              <a:pathLst>
                <a:path w="83821" h="22861">
                  <a:moveTo>
                    <a:pt x="83820" y="0"/>
                  </a:moveTo>
                  <a:lnTo>
                    <a:pt x="83820" y="0"/>
                  </a:lnTo>
                  <a:lnTo>
                    <a:pt x="76228" y="0"/>
                  </a:lnTo>
                  <a:lnTo>
                    <a:pt x="53363" y="22835"/>
                  </a:lnTo>
                  <a:lnTo>
                    <a:pt x="6773" y="22860"/>
                  </a:lnTo>
                  <a:lnTo>
                    <a:pt x="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SMARTInkShape-29">
              <a:extLst>
                <a:ext uri="{FF2B5EF4-FFF2-40B4-BE49-F238E27FC236}">
                  <a16:creationId xmlns:a16="http://schemas.microsoft.com/office/drawing/2014/main" id="{D8485B6F-0BD1-4D68-AF0D-B37DF43F250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248900" y="4198620"/>
              <a:ext cx="495301" cy="373381"/>
            </a:xfrm>
            <a:custGeom>
              <a:avLst/>
              <a:gdLst/>
              <a:ahLst/>
              <a:cxnLst/>
              <a:rect l="0" t="0" r="0" b="0"/>
              <a:pathLst>
                <a:path w="495301" h="373381">
                  <a:moveTo>
                    <a:pt x="38100" y="30480"/>
                  </a:moveTo>
                  <a:lnTo>
                    <a:pt x="38100" y="30480"/>
                  </a:lnTo>
                  <a:lnTo>
                    <a:pt x="7662" y="7661"/>
                  </a:lnTo>
                  <a:lnTo>
                    <a:pt x="7623" y="7621"/>
                  </a:lnTo>
                  <a:lnTo>
                    <a:pt x="7620" y="7621"/>
                  </a:lnTo>
                  <a:lnTo>
                    <a:pt x="7622" y="7621"/>
                  </a:lnTo>
                  <a:lnTo>
                    <a:pt x="7620" y="7621"/>
                  </a:lnTo>
                  <a:lnTo>
                    <a:pt x="7622" y="7621"/>
                  </a:lnTo>
                  <a:lnTo>
                    <a:pt x="7620" y="7621"/>
                  </a:lnTo>
                  <a:lnTo>
                    <a:pt x="7622" y="7621"/>
                  </a:lnTo>
                  <a:lnTo>
                    <a:pt x="7620" y="7621"/>
                  </a:lnTo>
                  <a:lnTo>
                    <a:pt x="7622" y="7621"/>
                  </a:lnTo>
                  <a:lnTo>
                    <a:pt x="7620" y="7621"/>
                  </a:lnTo>
                  <a:lnTo>
                    <a:pt x="5" y="3"/>
                  </a:lnTo>
                  <a:lnTo>
                    <a:pt x="1" y="0"/>
                  </a:lnTo>
                  <a:lnTo>
                    <a:pt x="0" y="14612"/>
                  </a:lnTo>
                  <a:lnTo>
                    <a:pt x="15054" y="30289"/>
                  </a:lnTo>
                  <a:lnTo>
                    <a:pt x="53323" y="53332"/>
                  </a:lnTo>
                  <a:lnTo>
                    <a:pt x="76176" y="53339"/>
                  </a:lnTo>
                  <a:lnTo>
                    <a:pt x="121824" y="91345"/>
                  </a:lnTo>
                  <a:lnTo>
                    <a:pt x="129222" y="106050"/>
                  </a:lnTo>
                  <a:lnTo>
                    <a:pt x="166986" y="121598"/>
                  </a:lnTo>
                  <a:lnTo>
                    <a:pt x="189542" y="143830"/>
                  </a:lnTo>
                  <a:lnTo>
                    <a:pt x="205086" y="152061"/>
                  </a:lnTo>
                  <a:lnTo>
                    <a:pt x="240139" y="198893"/>
                  </a:lnTo>
                  <a:lnTo>
                    <a:pt x="249223" y="216617"/>
                  </a:lnTo>
                  <a:lnTo>
                    <a:pt x="251663" y="218071"/>
                  </a:lnTo>
                  <a:lnTo>
                    <a:pt x="266014" y="220867"/>
                  </a:lnTo>
                  <a:lnTo>
                    <a:pt x="309158" y="255847"/>
                  </a:lnTo>
                  <a:lnTo>
                    <a:pt x="341560" y="258996"/>
                  </a:lnTo>
                  <a:lnTo>
                    <a:pt x="349344" y="272194"/>
                  </a:lnTo>
                  <a:lnTo>
                    <a:pt x="379713" y="281571"/>
                  </a:lnTo>
                  <a:lnTo>
                    <a:pt x="426620" y="319943"/>
                  </a:lnTo>
                  <a:lnTo>
                    <a:pt x="457009" y="350329"/>
                  </a:lnTo>
                  <a:lnTo>
                    <a:pt x="495300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SMARTInkShape-30">
              <a:extLst>
                <a:ext uri="{FF2B5EF4-FFF2-40B4-BE49-F238E27FC236}">
                  <a16:creationId xmlns:a16="http://schemas.microsoft.com/office/drawing/2014/main" id="{5613CA3C-FD86-4ABE-844E-724D8933037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690860" y="4503420"/>
              <a:ext cx="97985" cy="106681"/>
            </a:xfrm>
            <a:custGeom>
              <a:avLst/>
              <a:gdLst/>
              <a:ahLst/>
              <a:cxnLst/>
              <a:rect l="0" t="0" r="0" b="0"/>
              <a:pathLst>
                <a:path w="97985" h="106681">
                  <a:moveTo>
                    <a:pt x="15240" y="0"/>
                  </a:moveTo>
                  <a:lnTo>
                    <a:pt x="15240" y="0"/>
                  </a:lnTo>
                  <a:lnTo>
                    <a:pt x="30425" y="7592"/>
                  </a:lnTo>
                  <a:lnTo>
                    <a:pt x="38092" y="30455"/>
                  </a:lnTo>
                  <a:lnTo>
                    <a:pt x="60953" y="30480"/>
                  </a:lnTo>
                  <a:lnTo>
                    <a:pt x="91254" y="68301"/>
                  </a:lnTo>
                  <a:lnTo>
                    <a:pt x="97984" y="68555"/>
                  </a:lnTo>
                  <a:lnTo>
                    <a:pt x="92405" y="81700"/>
                  </a:lnTo>
                  <a:lnTo>
                    <a:pt x="79591" y="95327"/>
                  </a:lnTo>
                  <a:lnTo>
                    <a:pt x="62183" y="101634"/>
                  </a:lnTo>
                  <a:lnTo>
                    <a:pt x="20561" y="105683"/>
                  </a:lnTo>
                  <a:lnTo>
                    <a:pt x="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0" name="SMARTInkShape-31">
            <a:extLst>
              <a:ext uri="{FF2B5EF4-FFF2-40B4-BE49-F238E27FC236}">
                <a16:creationId xmlns:a16="http://schemas.microsoft.com/office/drawing/2014/main" id="{4D317BE3-617C-4F27-B8B1-060BB12249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026141" y="4739641"/>
            <a:ext cx="235146" cy="213360"/>
          </a:xfrm>
          <a:custGeom>
            <a:avLst/>
            <a:gdLst/>
            <a:ahLst/>
            <a:cxnLst/>
            <a:rect l="0" t="0" r="0" b="0"/>
            <a:pathLst>
              <a:path w="235146" h="213360">
                <a:moveTo>
                  <a:pt x="137159" y="45719"/>
                </a:moveTo>
                <a:lnTo>
                  <a:pt x="137159" y="45719"/>
                </a:lnTo>
                <a:lnTo>
                  <a:pt x="144777" y="45719"/>
                </a:lnTo>
                <a:lnTo>
                  <a:pt x="152394" y="38104"/>
                </a:lnTo>
                <a:lnTo>
                  <a:pt x="152394" y="38102"/>
                </a:lnTo>
                <a:lnTo>
                  <a:pt x="152397" y="38101"/>
                </a:lnTo>
                <a:lnTo>
                  <a:pt x="152398" y="22864"/>
                </a:lnTo>
                <a:lnTo>
                  <a:pt x="137345" y="278"/>
                </a:lnTo>
                <a:lnTo>
                  <a:pt x="90873" y="1"/>
                </a:lnTo>
                <a:lnTo>
                  <a:pt x="80545" y="0"/>
                </a:lnTo>
                <a:lnTo>
                  <a:pt x="73614" y="6772"/>
                </a:lnTo>
                <a:lnTo>
                  <a:pt x="63459" y="19682"/>
                </a:lnTo>
                <a:lnTo>
                  <a:pt x="31799" y="22777"/>
                </a:lnTo>
                <a:lnTo>
                  <a:pt x="21101" y="46135"/>
                </a:lnTo>
                <a:lnTo>
                  <a:pt x="3279" y="65121"/>
                </a:lnTo>
                <a:lnTo>
                  <a:pt x="84" y="97713"/>
                </a:lnTo>
                <a:lnTo>
                  <a:pt x="0" y="120943"/>
                </a:lnTo>
                <a:lnTo>
                  <a:pt x="19543" y="168474"/>
                </a:lnTo>
                <a:lnTo>
                  <a:pt x="22203" y="173919"/>
                </a:lnTo>
                <a:lnTo>
                  <a:pt x="37908" y="190302"/>
                </a:lnTo>
                <a:lnTo>
                  <a:pt x="57765" y="197043"/>
                </a:lnTo>
                <a:lnTo>
                  <a:pt x="75487" y="212703"/>
                </a:lnTo>
                <a:lnTo>
                  <a:pt x="122483" y="213354"/>
                </a:lnTo>
                <a:lnTo>
                  <a:pt x="135871" y="213359"/>
                </a:lnTo>
                <a:lnTo>
                  <a:pt x="181947" y="170829"/>
                </a:lnTo>
                <a:lnTo>
                  <a:pt x="212724" y="145412"/>
                </a:lnTo>
                <a:lnTo>
                  <a:pt x="228408" y="122203"/>
                </a:lnTo>
                <a:lnTo>
                  <a:pt x="235145" y="102261"/>
                </a:lnTo>
                <a:lnTo>
                  <a:pt x="228683" y="76503"/>
                </a:lnTo>
                <a:lnTo>
                  <a:pt x="213681" y="46363"/>
                </a:lnTo>
                <a:lnTo>
                  <a:pt x="198757" y="31123"/>
                </a:lnTo>
                <a:lnTo>
                  <a:pt x="182937" y="22888"/>
                </a:lnTo>
                <a:lnTo>
                  <a:pt x="175574" y="8248"/>
                </a:lnTo>
                <a:lnTo>
                  <a:pt x="153349" y="329"/>
                </a:lnTo>
                <a:lnTo>
                  <a:pt x="110933" y="0"/>
                </a:lnTo>
                <a:lnTo>
                  <a:pt x="87371" y="6560"/>
                </a:lnTo>
                <a:lnTo>
                  <a:pt x="41583" y="35786"/>
                </a:lnTo>
                <a:lnTo>
                  <a:pt x="22859" y="609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SMARTInkShape-32">
            <a:extLst>
              <a:ext uri="{FF2B5EF4-FFF2-40B4-BE49-F238E27FC236}">
                <a16:creationId xmlns:a16="http://schemas.microsoft.com/office/drawing/2014/main" id="{0D78EDCD-31D9-4044-B57B-F30FA5F307B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84720" y="4244340"/>
            <a:ext cx="335281" cy="640073"/>
          </a:xfrm>
          <a:custGeom>
            <a:avLst/>
            <a:gdLst/>
            <a:ahLst/>
            <a:cxnLst/>
            <a:rect l="0" t="0" r="0" b="0"/>
            <a:pathLst>
              <a:path w="335281" h="640073">
                <a:moveTo>
                  <a:pt x="121920" y="0"/>
                </a:moveTo>
                <a:lnTo>
                  <a:pt x="121920" y="0"/>
                </a:lnTo>
                <a:lnTo>
                  <a:pt x="121919" y="14612"/>
                </a:lnTo>
                <a:lnTo>
                  <a:pt x="129226" y="29836"/>
                </a:lnTo>
                <a:lnTo>
                  <a:pt x="129533" y="52381"/>
                </a:lnTo>
                <a:lnTo>
                  <a:pt x="136455" y="76566"/>
                </a:lnTo>
                <a:lnTo>
                  <a:pt x="137160" y="113664"/>
                </a:lnTo>
                <a:lnTo>
                  <a:pt x="122014" y="159733"/>
                </a:lnTo>
                <a:lnTo>
                  <a:pt x="121928" y="179677"/>
                </a:lnTo>
                <a:lnTo>
                  <a:pt x="92406" y="227148"/>
                </a:lnTo>
                <a:lnTo>
                  <a:pt x="92083" y="227631"/>
                </a:lnTo>
                <a:lnTo>
                  <a:pt x="69211" y="273704"/>
                </a:lnTo>
                <a:lnTo>
                  <a:pt x="43746" y="318767"/>
                </a:lnTo>
                <a:lnTo>
                  <a:pt x="28851" y="361337"/>
                </a:lnTo>
                <a:lnTo>
                  <a:pt x="11251" y="404690"/>
                </a:lnTo>
                <a:lnTo>
                  <a:pt x="95" y="441671"/>
                </a:lnTo>
                <a:lnTo>
                  <a:pt x="0" y="488076"/>
                </a:lnTo>
                <a:lnTo>
                  <a:pt x="0" y="533815"/>
                </a:lnTo>
                <a:lnTo>
                  <a:pt x="0" y="540937"/>
                </a:lnTo>
                <a:lnTo>
                  <a:pt x="15054" y="571127"/>
                </a:lnTo>
                <a:lnTo>
                  <a:pt x="45533" y="601793"/>
                </a:lnTo>
                <a:lnTo>
                  <a:pt x="91662" y="627569"/>
                </a:lnTo>
                <a:lnTo>
                  <a:pt x="98086" y="631816"/>
                </a:lnTo>
                <a:lnTo>
                  <a:pt x="143830" y="632460"/>
                </a:lnTo>
                <a:lnTo>
                  <a:pt x="190718" y="640018"/>
                </a:lnTo>
                <a:lnTo>
                  <a:pt x="197145" y="640072"/>
                </a:lnTo>
                <a:lnTo>
                  <a:pt x="220694" y="632553"/>
                </a:lnTo>
                <a:lnTo>
                  <a:pt x="242891" y="632462"/>
                </a:lnTo>
                <a:lnTo>
                  <a:pt x="265733" y="625154"/>
                </a:lnTo>
                <a:lnTo>
                  <a:pt x="301566" y="596534"/>
                </a:lnTo>
                <a:lnTo>
                  <a:pt x="311078" y="574868"/>
                </a:lnTo>
                <a:lnTo>
                  <a:pt x="327464" y="563999"/>
                </a:lnTo>
                <a:lnTo>
                  <a:pt x="334961" y="541965"/>
                </a:lnTo>
                <a:lnTo>
                  <a:pt x="335278" y="495916"/>
                </a:lnTo>
                <a:lnTo>
                  <a:pt x="335280" y="448589"/>
                </a:lnTo>
                <a:lnTo>
                  <a:pt x="334434" y="427059"/>
                </a:lnTo>
                <a:lnTo>
                  <a:pt x="327974" y="404913"/>
                </a:lnTo>
                <a:lnTo>
                  <a:pt x="327668" y="381968"/>
                </a:lnTo>
                <a:lnTo>
                  <a:pt x="312736" y="336229"/>
                </a:lnTo>
                <a:lnTo>
                  <a:pt x="305121" y="313386"/>
                </a:lnTo>
                <a:lnTo>
                  <a:pt x="282050" y="267004"/>
                </a:lnTo>
                <a:lnTo>
                  <a:pt x="275388" y="253605"/>
                </a:lnTo>
                <a:lnTo>
                  <a:pt x="259275" y="236423"/>
                </a:lnTo>
                <a:lnTo>
                  <a:pt x="251779" y="214306"/>
                </a:lnTo>
                <a:lnTo>
                  <a:pt x="221615" y="175904"/>
                </a:lnTo>
                <a:lnTo>
                  <a:pt x="213457" y="152683"/>
                </a:lnTo>
                <a:lnTo>
                  <a:pt x="191135" y="122870"/>
                </a:lnTo>
                <a:lnTo>
                  <a:pt x="182889" y="106696"/>
                </a:lnTo>
                <a:lnTo>
                  <a:pt x="182880" y="91457"/>
                </a:lnTo>
                <a:lnTo>
                  <a:pt x="167648" y="45744"/>
                </a:lnTo>
                <a:lnTo>
                  <a:pt x="167640" y="30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SMARTInkShape-33">
            <a:extLst>
              <a:ext uri="{FF2B5EF4-FFF2-40B4-BE49-F238E27FC236}">
                <a16:creationId xmlns:a16="http://schemas.microsoft.com/office/drawing/2014/main" id="{62F9BC6F-31B2-49F3-BA45-D200B1B257F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208520" y="3947160"/>
            <a:ext cx="83821" cy="30481"/>
          </a:xfrm>
          <a:custGeom>
            <a:avLst/>
            <a:gdLst/>
            <a:ahLst/>
            <a:cxnLst/>
            <a:rect l="0" t="0" r="0" b="0"/>
            <a:pathLst>
              <a:path w="83821" h="30481">
                <a:moveTo>
                  <a:pt x="83820" y="0"/>
                </a:moveTo>
                <a:lnTo>
                  <a:pt x="83820" y="0"/>
                </a:lnTo>
                <a:lnTo>
                  <a:pt x="43775" y="12167"/>
                </a:lnTo>
                <a:lnTo>
                  <a:pt x="0" y="30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SMARTInkShape-34">
            <a:extLst>
              <a:ext uri="{FF2B5EF4-FFF2-40B4-BE49-F238E27FC236}">
                <a16:creationId xmlns:a16="http://schemas.microsoft.com/office/drawing/2014/main" id="{06D21E7F-2AC2-4A10-B22E-15A7D62BC53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47556" y="3939540"/>
            <a:ext cx="91345" cy="53248"/>
          </a:xfrm>
          <a:custGeom>
            <a:avLst/>
            <a:gdLst/>
            <a:ahLst/>
            <a:cxnLst/>
            <a:rect l="0" t="0" r="0" b="0"/>
            <a:pathLst>
              <a:path w="91345" h="53248">
                <a:moveTo>
                  <a:pt x="91344" y="7620"/>
                </a:moveTo>
                <a:lnTo>
                  <a:pt x="91344" y="7620"/>
                </a:lnTo>
                <a:lnTo>
                  <a:pt x="84038" y="314"/>
                </a:lnTo>
                <a:lnTo>
                  <a:pt x="37661" y="0"/>
                </a:lnTo>
                <a:lnTo>
                  <a:pt x="33618" y="1"/>
                </a:lnTo>
                <a:lnTo>
                  <a:pt x="15206" y="7592"/>
                </a:lnTo>
                <a:lnTo>
                  <a:pt x="0" y="37909"/>
                </a:lnTo>
                <a:lnTo>
                  <a:pt x="30197" y="53247"/>
                </a:lnTo>
                <a:lnTo>
                  <a:pt x="76079" y="38108"/>
                </a:lnTo>
                <a:lnTo>
                  <a:pt x="91289" y="22915"/>
                </a:lnTo>
                <a:lnTo>
                  <a:pt x="91343" y="8249"/>
                </a:lnTo>
                <a:lnTo>
                  <a:pt x="7610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SMARTInkShape-35">
            <a:extLst>
              <a:ext uri="{FF2B5EF4-FFF2-40B4-BE49-F238E27FC236}">
                <a16:creationId xmlns:a16="http://schemas.microsoft.com/office/drawing/2014/main" id="{37D6271D-5B48-433A-8163-4FCB19FDD5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05627" y="3970020"/>
            <a:ext cx="175234" cy="98959"/>
          </a:xfrm>
          <a:custGeom>
            <a:avLst/>
            <a:gdLst/>
            <a:ahLst/>
            <a:cxnLst/>
            <a:rect l="0" t="0" r="0" b="0"/>
            <a:pathLst>
              <a:path w="175234" h="98959">
                <a:moveTo>
                  <a:pt x="175233" y="30480"/>
                </a:moveTo>
                <a:lnTo>
                  <a:pt x="175233" y="30480"/>
                </a:lnTo>
                <a:lnTo>
                  <a:pt x="175233" y="22887"/>
                </a:lnTo>
                <a:lnTo>
                  <a:pt x="167705" y="15333"/>
                </a:lnTo>
                <a:lnTo>
                  <a:pt x="137777" y="322"/>
                </a:lnTo>
                <a:lnTo>
                  <a:pt x="91717" y="0"/>
                </a:lnTo>
                <a:lnTo>
                  <a:pt x="76228" y="0"/>
                </a:lnTo>
                <a:lnTo>
                  <a:pt x="29225" y="19670"/>
                </a:lnTo>
                <a:lnTo>
                  <a:pt x="7648" y="30452"/>
                </a:lnTo>
                <a:lnTo>
                  <a:pt x="0" y="53257"/>
                </a:lnTo>
                <a:lnTo>
                  <a:pt x="7566" y="68525"/>
                </a:lnTo>
                <a:lnTo>
                  <a:pt x="22647" y="83634"/>
                </a:lnTo>
                <a:lnTo>
                  <a:pt x="68184" y="96464"/>
                </a:lnTo>
                <a:lnTo>
                  <a:pt x="75861" y="98958"/>
                </a:lnTo>
                <a:lnTo>
                  <a:pt x="98751" y="91532"/>
                </a:lnTo>
                <a:lnTo>
                  <a:pt x="128249" y="91442"/>
                </a:lnTo>
                <a:lnTo>
                  <a:pt x="166984" y="76514"/>
                </a:lnTo>
                <a:lnTo>
                  <a:pt x="175135" y="68675"/>
                </a:lnTo>
                <a:lnTo>
                  <a:pt x="175233" y="53526"/>
                </a:lnTo>
                <a:lnTo>
                  <a:pt x="168672" y="40235"/>
                </a:lnTo>
                <a:lnTo>
                  <a:pt x="152373" y="30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SMARTInkShape-36">
            <a:extLst>
              <a:ext uri="{FF2B5EF4-FFF2-40B4-BE49-F238E27FC236}">
                <a16:creationId xmlns:a16="http://schemas.microsoft.com/office/drawing/2014/main" id="{260BE82F-ACBD-4611-8D84-388658B1F8D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819900" y="405384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93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42B36-7E8A-49A4-A40F-6D368B29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nl-NL" dirty="0"/>
              <a:t>Exogene processen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25B25-93B9-4BB0-9C72-139631565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nl-NL" dirty="0"/>
              <a:t>Afbraak- en opbouwprocessen</a:t>
            </a:r>
          </a:p>
          <a:p>
            <a:pPr lvl="1"/>
            <a:r>
              <a:rPr lang="nl-NL" dirty="0"/>
              <a:t>Afbraakprocessen: Verwering en Erosie</a:t>
            </a:r>
          </a:p>
          <a:p>
            <a:pPr lvl="1"/>
            <a:r>
              <a:rPr lang="nl-NL" dirty="0"/>
              <a:t>Opbouwproces: Sedimentatie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 descr="Plant die in een scheur in het beton groeit">
            <a:extLst>
              <a:ext uri="{FF2B5EF4-FFF2-40B4-BE49-F238E27FC236}">
                <a16:creationId xmlns:a16="http://schemas.microsoft.com/office/drawing/2014/main" id="{4ACCF737-E279-4937-9FC8-01A25BA6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1" r="22524" b="-1"/>
          <a:stretch/>
        </p:blipFill>
        <p:spPr>
          <a:xfrm>
            <a:off x="6093992" y="957138"/>
            <a:ext cx="5449889" cy="4943721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5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DED72C-2999-460B-A7BF-54CFD201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Exogene afbraak processen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D3ACD8-A793-4EA1-B3CB-A522F71F3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663" y="1381124"/>
            <a:ext cx="4021138" cy="4875213"/>
          </a:xfrm>
        </p:spPr>
        <p:txBody>
          <a:bodyPr/>
          <a:lstStyle/>
          <a:p>
            <a:r>
              <a:rPr lang="nl-NL" dirty="0"/>
              <a:t>Verwering = </a:t>
            </a:r>
            <a:r>
              <a:rPr lang="nl-NL" dirty="0" err="1"/>
              <a:t>verblokkering</a:t>
            </a:r>
            <a:r>
              <a:rPr lang="nl-NL" dirty="0"/>
              <a:t> van gesteente</a:t>
            </a:r>
          </a:p>
          <a:p>
            <a:r>
              <a:rPr lang="nl-NL" dirty="0"/>
              <a:t>Mechanische verwering:</a:t>
            </a:r>
          </a:p>
          <a:p>
            <a:pPr lvl="1"/>
            <a:r>
              <a:rPr lang="nl-NL" dirty="0"/>
              <a:t>Bepaald door klimaat</a:t>
            </a:r>
          </a:p>
          <a:p>
            <a:pPr lvl="1"/>
            <a:r>
              <a:rPr lang="nl-NL" dirty="0"/>
              <a:t>Soorten mechanische verwering:</a:t>
            </a:r>
          </a:p>
          <a:p>
            <a:pPr lvl="1"/>
            <a:r>
              <a:rPr lang="nl-NL" dirty="0"/>
              <a:t>Vorstverwering</a:t>
            </a:r>
          </a:p>
          <a:p>
            <a:pPr lvl="1"/>
            <a:r>
              <a:rPr lang="nl-NL" dirty="0"/>
              <a:t>“Rek en krimp” verwering</a:t>
            </a:r>
          </a:p>
          <a:p>
            <a:pPr lvl="1"/>
            <a:r>
              <a:rPr lang="nl-NL" dirty="0" err="1"/>
              <a:t>Organogene</a:t>
            </a:r>
            <a:r>
              <a:rPr lang="nl-NL" dirty="0"/>
              <a:t> verwering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Chemische verwering:</a:t>
            </a:r>
          </a:p>
          <a:p>
            <a:pPr lvl="1"/>
            <a:r>
              <a:rPr lang="nl-NL" dirty="0"/>
              <a:t>Warmte en vocht nodig</a:t>
            </a:r>
          </a:p>
          <a:p>
            <a:pPr lvl="1"/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ADC640-7BF7-4010-8EB1-14166A985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8169" y="1530069"/>
            <a:ext cx="3213282" cy="4875213"/>
          </a:xfrm>
        </p:spPr>
        <p:txBody>
          <a:bodyPr/>
          <a:lstStyle/>
          <a:p>
            <a:r>
              <a:rPr lang="nl-NL" dirty="0"/>
              <a:t>Erosie = afschuren van gesteente</a:t>
            </a:r>
          </a:p>
          <a:p>
            <a:r>
              <a:rPr lang="nl-NL" dirty="0"/>
              <a:t>Erosie door water en wind</a:t>
            </a:r>
          </a:p>
          <a:p>
            <a:r>
              <a:rPr lang="nl-NL" dirty="0"/>
              <a:t>Bij erosie ontstaat: sediment</a:t>
            </a:r>
          </a:p>
          <a:p>
            <a:r>
              <a:rPr lang="nl-NL" dirty="0"/>
              <a:t>Korrelgrote van sediment wordt bepaald door stroomsnelheid en transportmechanisme</a:t>
            </a:r>
          </a:p>
        </p:txBody>
      </p:sp>
      <p:sp>
        <p:nvSpPr>
          <p:cNvPr id="139" name="SMARTInkShape-136">
            <a:extLst>
              <a:ext uri="{FF2B5EF4-FFF2-40B4-BE49-F238E27FC236}">
                <a16:creationId xmlns:a16="http://schemas.microsoft.com/office/drawing/2014/main" id="{4ACBCC88-D6FB-4BE6-B36D-DBE2989BFE4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06980" y="361188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0" name="SMARTInkShape-137">
            <a:extLst>
              <a:ext uri="{FF2B5EF4-FFF2-40B4-BE49-F238E27FC236}">
                <a16:creationId xmlns:a16="http://schemas.microsoft.com/office/drawing/2014/main" id="{4BA269BF-FCDC-46F8-8379-43838CAF3E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69468" y="1234720"/>
            <a:ext cx="21433" cy="24724"/>
          </a:xfrm>
          <a:custGeom>
            <a:avLst/>
            <a:gdLst/>
            <a:ahLst/>
            <a:cxnLst/>
            <a:rect l="0" t="0" r="0" b="0"/>
            <a:pathLst>
              <a:path w="21433" h="24724">
                <a:moveTo>
                  <a:pt x="21423" y="24723"/>
                </a:moveTo>
                <a:lnTo>
                  <a:pt x="21423" y="24723"/>
                </a:lnTo>
                <a:lnTo>
                  <a:pt x="21432" y="2905"/>
                </a:lnTo>
                <a:lnTo>
                  <a:pt x="19738" y="1843"/>
                </a:lnTo>
                <a:lnTo>
                  <a:pt x="8311" y="0"/>
                </a:lnTo>
                <a:lnTo>
                  <a:pt x="0" y="190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82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8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5AFD3F-289C-477D-A6CA-2827BEAD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/>
              <a:t>Exogene opbouw processen</a:t>
            </a:r>
          </a:p>
        </p:txBody>
      </p:sp>
      <p:pic>
        <p:nvPicPr>
          <p:cNvPr id="9" name="Afbeelding 8" descr="Afbeelding met schilderij&#10;&#10;Automatisch gegenereerde beschrijving">
            <a:extLst>
              <a:ext uri="{FF2B5EF4-FFF2-40B4-BE49-F238E27FC236}">
                <a16:creationId xmlns:a16="http://schemas.microsoft.com/office/drawing/2014/main" id="{C83FDA14-8BA0-4419-8FB6-9C295F37E6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4102" r="3" b="20789"/>
          <a:stretch/>
        </p:blipFill>
        <p:spPr>
          <a:xfrm>
            <a:off x="6103423" y="-1"/>
            <a:ext cx="6087038" cy="3236515"/>
          </a:xfrm>
          <a:prstGeom prst="rect">
            <a:avLst/>
          </a:prstGeom>
        </p:spPr>
      </p:pic>
      <p:sp>
        <p:nvSpPr>
          <p:cNvPr id="22" name="Rectangle 26">
            <a:extLst>
              <a:ext uri="{FF2B5EF4-FFF2-40B4-BE49-F238E27FC236}">
                <a16:creationId xmlns:a16="http://schemas.microsoft.com/office/drawing/2014/main" id="{9165386A-E775-4CBC-9618-5E68D0C84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44BBA6-E73A-4CD0-8796-44D9A395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2052918"/>
            <a:ext cx="4764245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Sedimentatie = het neerleggen van sediment (in het stroomgebied van een rivier)</a:t>
            </a:r>
          </a:p>
          <a:p>
            <a:r>
              <a:rPr lang="en-US"/>
              <a:t>Transport van Sediment door water en wind</a:t>
            </a:r>
          </a:p>
          <a:p>
            <a:r>
              <a:rPr lang="en-US"/>
              <a:t>Afzetting:</a:t>
            </a:r>
          </a:p>
          <a:p>
            <a:pPr lvl="1"/>
            <a:r>
              <a:rPr lang="en-US"/>
              <a:t>Delta</a:t>
            </a:r>
          </a:p>
          <a:p>
            <a:pPr lvl="1"/>
            <a:r>
              <a:rPr lang="en-US"/>
              <a:t>Morene</a:t>
            </a:r>
          </a:p>
          <a:p>
            <a:pPr lvl="1"/>
            <a:r>
              <a:rPr lang="en-US"/>
              <a:t>Puinwaaier</a:t>
            </a:r>
          </a:p>
          <a:p>
            <a:pPr lvl="1"/>
            <a:r>
              <a:rPr lang="en-US"/>
              <a:t>Puinhelling</a:t>
            </a:r>
          </a:p>
          <a:p>
            <a:r>
              <a:rPr lang="en-US"/>
              <a:t>Massabeweging </a:t>
            </a:r>
            <a:r>
              <a:rPr lang="en-US">
                <a:sym typeface="Wingdings" panose="05000000000000000000" pitchFamily="2" charset="2"/>
              </a:rPr>
              <a:t> aardverschuiving</a:t>
            </a:r>
            <a:endParaRPr lang="en-US"/>
          </a:p>
        </p:txBody>
      </p:sp>
      <p:pic>
        <p:nvPicPr>
          <p:cNvPr id="6" name="Tijdelijke aanduiding voor inhoud 5" descr="Afbeelding met buiten, grond, strand, natuur&#10;&#10;Automatisch gegenereerde beschrijving">
            <a:extLst>
              <a:ext uri="{FF2B5EF4-FFF2-40B4-BE49-F238E27FC236}">
                <a16:creationId xmlns:a16="http://schemas.microsoft.com/office/drawing/2014/main" id="{81182D74-8525-481A-A1F3-06DC1EBAF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3983" r="1474" b="-3"/>
          <a:stretch/>
        </p:blipFill>
        <p:spPr>
          <a:xfrm>
            <a:off x="6103423" y="3621023"/>
            <a:ext cx="6087038" cy="323651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349CBD0-29AA-4BE1-B68C-0A80208492D4}"/>
              </a:ext>
            </a:extLst>
          </p:cNvPr>
          <p:cNvSpPr txBox="1"/>
          <p:nvPr/>
        </p:nvSpPr>
        <p:spPr>
          <a:xfrm>
            <a:off x="9258248" y="3228942"/>
            <a:ext cx="29322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10" tooltip="https://maken.wikiwijs.nl/86344/Ge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1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NL" sz="700">
              <a:solidFill>
                <a:srgbClr val="FFFFFF"/>
              </a:solidFill>
            </a:endParaRPr>
          </a:p>
        </p:txBody>
      </p:sp>
      <p:sp>
        <p:nvSpPr>
          <p:cNvPr id="11" name="SMARTInkShape-138">
            <a:extLst>
              <a:ext uri="{FF2B5EF4-FFF2-40B4-BE49-F238E27FC236}">
                <a16:creationId xmlns:a16="http://schemas.microsoft.com/office/drawing/2014/main" id="{9935F59E-00FA-496D-ACF2-CA02AC9F5CB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25100" y="539496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MARTInkShape-139">
            <a:extLst>
              <a:ext uri="{FF2B5EF4-FFF2-40B4-BE49-F238E27FC236}">
                <a16:creationId xmlns:a16="http://schemas.microsoft.com/office/drawing/2014/main" id="{B38DF0B6-A91E-4479-9CD5-4C5259325F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96100" y="487680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17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7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3" name="Picture 29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4" name="Oval 31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5" name="Picture 33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6" name="Picture 35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7" name="Rectangle 37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546B398-0BD6-48B0-ADBA-B331A555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4799009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Verwering </a:t>
            </a:r>
            <a:r>
              <a:rPr lang="en-US" sz="5600">
                <a:sym typeface="Wingdings" panose="05000000000000000000" pitchFamily="2" charset="2"/>
              </a:rPr>
              <a:t> Erosie  Sedimentatie</a:t>
            </a:r>
            <a:br>
              <a:rPr lang="en-US" sz="5600">
                <a:sym typeface="Wingdings" panose="05000000000000000000" pitchFamily="2" charset="2"/>
              </a:rPr>
            </a:br>
            <a:endParaRPr lang="en-US" sz="56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E6B95D-2944-4036-BD00-35FDE9082C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88" r="2" b="2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  <p:sp>
        <p:nvSpPr>
          <p:cNvPr id="48" name="Rectangle 39">
            <a:extLst>
              <a:ext uri="{FF2B5EF4-FFF2-40B4-BE49-F238E27FC236}">
                <a16:creationId xmlns:a16="http://schemas.microsoft.com/office/drawing/2014/main" id="{7B6C52CC-A359-496A-ACBA-0CA87AE04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356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3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8" name="Picture 45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9" name="Oval 47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0" name="Picture 49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72" name="Rectangle 53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9857F-C279-4DEC-B257-D955F819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/>
              <a:t>Gesteentekringloop</a:t>
            </a:r>
            <a:br>
              <a:rPr lang="en-US" sz="2300"/>
            </a:br>
            <a:endParaRPr lang="en-US" sz="2300" dirty="0"/>
          </a:p>
        </p:txBody>
      </p:sp>
      <p:pic>
        <p:nvPicPr>
          <p:cNvPr id="20" name="Tijdelijke aanduiding voor inhoud 19">
            <a:extLst>
              <a:ext uri="{FF2B5EF4-FFF2-40B4-BE49-F238E27FC236}">
                <a16:creationId xmlns:a16="http://schemas.microsoft.com/office/drawing/2014/main" id="{933140FB-91AD-49CA-8D2B-374D56805AC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0049" r="7272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73" name="Rectangle 55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Content Placeholder 40">
            <a:extLst>
              <a:ext uri="{FF2B5EF4-FFF2-40B4-BE49-F238E27FC236}">
                <a16:creationId xmlns:a16="http://schemas.microsoft.com/office/drawing/2014/main" id="{82254A61-C6BC-4826-BF4E-46EBCC290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Stollingsgesteente</a:t>
            </a:r>
            <a:r>
              <a:rPr lang="en-US" dirty="0"/>
              <a:t>: Basalt en </a:t>
            </a:r>
            <a:r>
              <a:rPr lang="en-US" dirty="0" err="1"/>
              <a:t>Graniet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Metamorf</a:t>
            </a:r>
            <a:r>
              <a:rPr lang="en-US" dirty="0"/>
              <a:t> </a:t>
            </a:r>
            <a:r>
              <a:rPr lang="en-US" dirty="0" err="1"/>
              <a:t>gesteente</a:t>
            </a:r>
            <a:r>
              <a:rPr lang="en-US" dirty="0"/>
              <a:t>: </a:t>
            </a:r>
            <a:r>
              <a:rPr lang="en-US" dirty="0" err="1"/>
              <a:t>Marmer</a:t>
            </a:r>
            <a:r>
              <a:rPr lang="en-US" dirty="0"/>
              <a:t> en </a:t>
            </a:r>
            <a:r>
              <a:rPr lang="en-US" dirty="0" err="1"/>
              <a:t>leisteen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Sedimentsgesteente</a:t>
            </a:r>
            <a:r>
              <a:rPr lang="en-US" dirty="0"/>
              <a:t>: </a:t>
            </a:r>
            <a:r>
              <a:rPr lang="en-US" dirty="0" err="1"/>
              <a:t>zand</a:t>
            </a:r>
            <a:r>
              <a:rPr lang="en-US" dirty="0"/>
              <a:t>(</a:t>
            </a:r>
            <a:r>
              <a:rPr lang="en-US" dirty="0" err="1"/>
              <a:t>steen</a:t>
            </a:r>
            <a:r>
              <a:rPr lang="en-US" dirty="0"/>
              <a:t>) en </a:t>
            </a:r>
            <a:r>
              <a:rPr lang="en-US" dirty="0" err="1"/>
              <a:t>kalksteen</a:t>
            </a:r>
            <a:endParaRPr lang="en-US" dirty="0"/>
          </a:p>
        </p:txBody>
      </p:sp>
      <p:sp>
        <p:nvSpPr>
          <p:cNvPr id="77" name="SMARTInkShape-164">
            <a:extLst>
              <a:ext uri="{FF2B5EF4-FFF2-40B4-BE49-F238E27FC236}">
                <a16:creationId xmlns:a16="http://schemas.microsoft.com/office/drawing/2014/main" id="{7014BE91-1392-4932-B7C9-B9A119F3F5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30880" y="6004560"/>
            <a:ext cx="220700" cy="243841"/>
          </a:xfrm>
          <a:custGeom>
            <a:avLst/>
            <a:gdLst/>
            <a:ahLst/>
            <a:cxnLst/>
            <a:rect l="0" t="0" r="0" b="0"/>
            <a:pathLst>
              <a:path w="220700" h="243841">
                <a:moveTo>
                  <a:pt x="198120" y="0"/>
                </a:moveTo>
                <a:lnTo>
                  <a:pt x="198120" y="0"/>
                </a:lnTo>
                <a:lnTo>
                  <a:pt x="152808" y="16165"/>
                </a:lnTo>
                <a:lnTo>
                  <a:pt x="105885" y="42251"/>
                </a:lnTo>
                <a:lnTo>
                  <a:pt x="103610" y="43406"/>
                </a:lnTo>
                <a:lnTo>
                  <a:pt x="86337" y="65199"/>
                </a:lnTo>
                <a:lnTo>
                  <a:pt x="84566" y="79715"/>
                </a:lnTo>
                <a:lnTo>
                  <a:pt x="90925" y="93002"/>
                </a:lnTo>
                <a:lnTo>
                  <a:pt x="111043" y="114762"/>
                </a:lnTo>
                <a:lnTo>
                  <a:pt x="137954" y="135903"/>
                </a:lnTo>
                <a:lnTo>
                  <a:pt x="179479" y="155802"/>
                </a:lnTo>
                <a:lnTo>
                  <a:pt x="217774" y="180743"/>
                </a:lnTo>
                <a:lnTo>
                  <a:pt x="219555" y="188704"/>
                </a:lnTo>
                <a:lnTo>
                  <a:pt x="220699" y="202375"/>
                </a:lnTo>
                <a:lnTo>
                  <a:pt x="208761" y="212833"/>
                </a:lnTo>
                <a:lnTo>
                  <a:pt x="169805" y="230692"/>
                </a:lnTo>
                <a:lnTo>
                  <a:pt x="133756" y="239568"/>
                </a:lnTo>
                <a:lnTo>
                  <a:pt x="96264" y="242574"/>
                </a:lnTo>
                <a:lnTo>
                  <a:pt x="49050" y="243766"/>
                </a:lnTo>
                <a:lnTo>
                  <a:pt x="1672" y="243840"/>
                </a:lnTo>
                <a:lnTo>
                  <a:pt x="0" y="2438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SMARTInkShape-165">
            <a:extLst>
              <a:ext uri="{FF2B5EF4-FFF2-40B4-BE49-F238E27FC236}">
                <a16:creationId xmlns:a16="http://schemas.microsoft.com/office/drawing/2014/main" id="{417252E7-3B5C-43EA-8262-0777FB6BF2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6700" y="5937140"/>
            <a:ext cx="243627" cy="364575"/>
          </a:xfrm>
          <a:custGeom>
            <a:avLst/>
            <a:gdLst/>
            <a:ahLst/>
            <a:cxnLst/>
            <a:rect l="0" t="0" r="0" b="0"/>
            <a:pathLst>
              <a:path w="243627" h="364575">
                <a:moveTo>
                  <a:pt x="114300" y="21700"/>
                </a:moveTo>
                <a:lnTo>
                  <a:pt x="114300" y="21700"/>
                </a:lnTo>
                <a:lnTo>
                  <a:pt x="114300" y="15139"/>
                </a:lnTo>
                <a:lnTo>
                  <a:pt x="120861" y="7612"/>
                </a:lnTo>
                <a:lnTo>
                  <a:pt x="148070" y="0"/>
                </a:lnTo>
                <a:lnTo>
                  <a:pt x="191303" y="8591"/>
                </a:lnTo>
                <a:lnTo>
                  <a:pt x="209003" y="12995"/>
                </a:lnTo>
                <a:lnTo>
                  <a:pt x="232660" y="27106"/>
                </a:lnTo>
                <a:lnTo>
                  <a:pt x="242468" y="55369"/>
                </a:lnTo>
                <a:lnTo>
                  <a:pt x="235343" y="70622"/>
                </a:lnTo>
                <a:lnTo>
                  <a:pt x="204751" y="98533"/>
                </a:lnTo>
                <a:lnTo>
                  <a:pt x="161118" y="126271"/>
                </a:lnTo>
                <a:lnTo>
                  <a:pt x="116429" y="142557"/>
                </a:lnTo>
                <a:lnTo>
                  <a:pt x="115720" y="143758"/>
                </a:lnTo>
                <a:lnTo>
                  <a:pt x="114487" y="150087"/>
                </a:lnTo>
                <a:lnTo>
                  <a:pt x="156449" y="166606"/>
                </a:lnTo>
                <a:lnTo>
                  <a:pt x="181814" y="179887"/>
                </a:lnTo>
                <a:lnTo>
                  <a:pt x="225007" y="216347"/>
                </a:lnTo>
                <a:lnTo>
                  <a:pt x="241406" y="245758"/>
                </a:lnTo>
                <a:lnTo>
                  <a:pt x="243626" y="276144"/>
                </a:lnTo>
                <a:lnTo>
                  <a:pt x="227596" y="295586"/>
                </a:lnTo>
                <a:lnTo>
                  <a:pt x="190992" y="321178"/>
                </a:lnTo>
                <a:lnTo>
                  <a:pt x="143874" y="347555"/>
                </a:lnTo>
                <a:lnTo>
                  <a:pt x="108669" y="359550"/>
                </a:lnTo>
                <a:lnTo>
                  <a:pt x="66433" y="363603"/>
                </a:lnTo>
                <a:lnTo>
                  <a:pt x="26576" y="364574"/>
                </a:lnTo>
                <a:lnTo>
                  <a:pt x="0" y="3569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SMARTInkShape-166">
            <a:extLst>
              <a:ext uri="{FF2B5EF4-FFF2-40B4-BE49-F238E27FC236}">
                <a16:creationId xmlns:a16="http://schemas.microsoft.com/office/drawing/2014/main" id="{A7D4E913-F241-4C76-ABC7-7BD35E0E6E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36320" y="5181600"/>
            <a:ext cx="1287781" cy="106681"/>
          </a:xfrm>
          <a:custGeom>
            <a:avLst/>
            <a:gdLst/>
            <a:ahLst/>
            <a:cxnLst/>
            <a:rect l="0" t="0" r="0" b="0"/>
            <a:pathLst>
              <a:path w="1287781" h="106681">
                <a:moveTo>
                  <a:pt x="0" y="0"/>
                </a:moveTo>
                <a:lnTo>
                  <a:pt x="0" y="0"/>
                </a:lnTo>
                <a:lnTo>
                  <a:pt x="0" y="6560"/>
                </a:lnTo>
                <a:lnTo>
                  <a:pt x="13122" y="14088"/>
                </a:lnTo>
                <a:lnTo>
                  <a:pt x="58383" y="20457"/>
                </a:lnTo>
                <a:lnTo>
                  <a:pt x="97255" y="28732"/>
                </a:lnTo>
                <a:lnTo>
                  <a:pt x="137305" y="36000"/>
                </a:lnTo>
                <a:lnTo>
                  <a:pt x="182045" y="37977"/>
                </a:lnTo>
                <a:lnTo>
                  <a:pt x="224516" y="38076"/>
                </a:lnTo>
                <a:lnTo>
                  <a:pt x="266395" y="38095"/>
                </a:lnTo>
                <a:lnTo>
                  <a:pt x="311325" y="42144"/>
                </a:lnTo>
                <a:lnTo>
                  <a:pt x="354882" y="45013"/>
                </a:lnTo>
                <a:lnTo>
                  <a:pt x="396098" y="45580"/>
                </a:lnTo>
                <a:lnTo>
                  <a:pt x="436852" y="45693"/>
                </a:lnTo>
                <a:lnTo>
                  <a:pt x="478361" y="50951"/>
                </a:lnTo>
                <a:lnTo>
                  <a:pt x="524190" y="52867"/>
                </a:lnTo>
                <a:lnTo>
                  <a:pt x="566106" y="57292"/>
                </a:lnTo>
                <a:lnTo>
                  <a:pt x="606998" y="61082"/>
                </a:lnTo>
                <a:lnTo>
                  <a:pt x="647688" y="66848"/>
                </a:lnTo>
                <a:lnTo>
                  <a:pt x="688338" y="68238"/>
                </a:lnTo>
                <a:lnTo>
                  <a:pt x="728979" y="73749"/>
                </a:lnTo>
                <a:lnTo>
                  <a:pt x="771878" y="75716"/>
                </a:lnTo>
                <a:lnTo>
                  <a:pt x="812776" y="76105"/>
                </a:lnTo>
                <a:lnTo>
                  <a:pt x="855787" y="77027"/>
                </a:lnTo>
                <a:lnTo>
                  <a:pt x="902511" y="82759"/>
                </a:lnTo>
                <a:lnTo>
                  <a:pt x="946576" y="83679"/>
                </a:lnTo>
                <a:lnTo>
                  <a:pt x="985855" y="83791"/>
                </a:lnTo>
                <a:lnTo>
                  <a:pt x="1030333" y="89848"/>
                </a:lnTo>
                <a:lnTo>
                  <a:pt x="1073631" y="91230"/>
                </a:lnTo>
                <a:lnTo>
                  <a:pt x="1116461" y="91413"/>
                </a:lnTo>
                <a:lnTo>
                  <a:pt x="1157756" y="93694"/>
                </a:lnTo>
                <a:lnTo>
                  <a:pt x="1204317" y="98852"/>
                </a:lnTo>
                <a:lnTo>
                  <a:pt x="1233889" y="99889"/>
                </a:lnTo>
                <a:lnTo>
                  <a:pt x="1258297" y="105973"/>
                </a:lnTo>
                <a:lnTo>
                  <a:pt x="1287780" y="1066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SMARTInkShape-167">
            <a:extLst>
              <a:ext uri="{FF2B5EF4-FFF2-40B4-BE49-F238E27FC236}">
                <a16:creationId xmlns:a16="http://schemas.microsoft.com/office/drawing/2014/main" id="{ADE438F9-18D7-47BB-9BA3-11F71054F3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28700" y="4907280"/>
            <a:ext cx="2964181" cy="60961"/>
          </a:xfrm>
          <a:custGeom>
            <a:avLst/>
            <a:gdLst/>
            <a:ahLst/>
            <a:cxnLst/>
            <a:rect l="0" t="0" r="0" b="0"/>
            <a:pathLst>
              <a:path w="2964181" h="60961">
                <a:moveTo>
                  <a:pt x="0" y="0"/>
                </a:moveTo>
                <a:lnTo>
                  <a:pt x="0" y="0"/>
                </a:lnTo>
                <a:lnTo>
                  <a:pt x="24772" y="847"/>
                </a:lnTo>
                <a:lnTo>
                  <a:pt x="68208" y="7306"/>
                </a:lnTo>
                <a:lnTo>
                  <a:pt x="111153" y="7558"/>
                </a:lnTo>
                <a:lnTo>
                  <a:pt x="147893" y="8449"/>
                </a:lnTo>
                <a:lnTo>
                  <a:pt x="184743" y="12851"/>
                </a:lnTo>
                <a:lnTo>
                  <a:pt x="225707" y="17026"/>
                </a:lnTo>
                <a:lnTo>
                  <a:pt x="273249" y="22091"/>
                </a:lnTo>
                <a:lnTo>
                  <a:pt x="318574" y="22708"/>
                </a:lnTo>
                <a:lnTo>
                  <a:pt x="364436" y="22830"/>
                </a:lnTo>
                <a:lnTo>
                  <a:pt x="401680" y="22851"/>
                </a:lnTo>
                <a:lnTo>
                  <a:pt x="439527" y="22857"/>
                </a:lnTo>
                <a:lnTo>
                  <a:pt x="477552" y="22859"/>
                </a:lnTo>
                <a:lnTo>
                  <a:pt x="515629" y="22860"/>
                </a:lnTo>
                <a:lnTo>
                  <a:pt x="557768" y="22860"/>
                </a:lnTo>
                <a:lnTo>
                  <a:pt x="598381" y="22860"/>
                </a:lnTo>
                <a:lnTo>
                  <a:pt x="641272" y="22860"/>
                </a:lnTo>
                <a:lnTo>
                  <a:pt x="686153" y="22860"/>
                </a:lnTo>
                <a:lnTo>
                  <a:pt x="731625" y="22860"/>
                </a:lnTo>
                <a:lnTo>
                  <a:pt x="773226" y="22860"/>
                </a:lnTo>
                <a:lnTo>
                  <a:pt x="820453" y="22860"/>
                </a:lnTo>
                <a:lnTo>
                  <a:pt x="863892" y="22860"/>
                </a:lnTo>
                <a:lnTo>
                  <a:pt x="907619" y="22860"/>
                </a:lnTo>
                <a:lnTo>
                  <a:pt x="952749" y="22860"/>
                </a:lnTo>
                <a:lnTo>
                  <a:pt x="998294" y="22860"/>
                </a:lnTo>
                <a:lnTo>
                  <a:pt x="1043962" y="22860"/>
                </a:lnTo>
                <a:lnTo>
                  <a:pt x="1085621" y="22860"/>
                </a:lnTo>
                <a:lnTo>
                  <a:pt x="1128821" y="22860"/>
                </a:lnTo>
                <a:lnTo>
                  <a:pt x="1173794" y="22860"/>
                </a:lnTo>
                <a:lnTo>
                  <a:pt x="1215248" y="22860"/>
                </a:lnTo>
                <a:lnTo>
                  <a:pt x="1258386" y="22860"/>
                </a:lnTo>
                <a:lnTo>
                  <a:pt x="1303342" y="22860"/>
                </a:lnTo>
                <a:lnTo>
                  <a:pt x="1344790" y="22860"/>
                </a:lnTo>
                <a:lnTo>
                  <a:pt x="1387927" y="22860"/>
                </a:lnTo>
                <a:lnTo>
                  <a:pt x="1428837" y="18815"/>
                </a:lnTo>
                <a:lnTo>
                  <a:pt x="1471815" y="16298"/>
                </a:lnTo>
                <a:lnTo>
                  <a:pt x="1512677" y="15553"/>
                </a:lnTo>
                <a:lnTo>
                  <a:pt x="1555641" y="15333"/>
                </a:lnTo>
                <a:lnTo>
                  <a:pt x="1596498" y="15266"/>
                </a:lnTo>
                <a:lnTo>
                  <a:pt x="1639461" y="11202"/>
                </a:lnTo>
                <a:lnTo>
                  <a:pt x="1680319" y="8681"/>
                </a:lnTo>
                <a:lnTo>
                  <a:pt x="1719236" y="7934"/>
                </a:lnTo>
                <a:lnTo>
                  <a:pt x="1757578" y="7713"/>
                </a:lnTo>
                <a:lnTo>
                  <a:pt x="1799795" y="7647"/>
                </a:lnTo>
                <a:lnTo>
                  <a:pt x="1840432" y="7628"/>
                </a:lnTo>
                <a:lnTo>
                  <a:pt x="1883329" y="7622"/>
                </a:lnTo>
                <a:lnTo>
                  <a:pt x="1928212" y="7620"/>
                </a:lnTo>
                <a:lnTo>
                  <a:pt x="1973684" y="7620"/>
                </a:lnTo>
                <a:lnTo>
                  <a:pt x="2019331" y="7620"/>
                </a:lnTo>
                <a:lnTo>
                  <a:pt x="2052051" y="7620"/>
                </a:lnTo>
                <a:lnTo>
                  <a:pt x="2086350" y="7620"/>
                </a:lnTo>
                <a:lnTo>
                  <a:pt x="2121348" y="7620"/>
                </a:lnTo>
                <a:lnTo>
                  <a:pt x="2158917" y="7620"/>
                </a:lnTo>
                <a:lnTo>
                  <a:pt x="2199039" y="7620"/>
                </a:lnTo>
                <a:lnTo>
                  <a:pt x="2242270" y="7620"/>
                </a:lnTo>
                <a:lnTo>
                  <a:pt x="2286885" y="5362"/>
                </a:lnTo>
                <a:lnTo>
                  <a:pt x="2332960" y="2384"/>
                </a:lnTo>
                <a:lnTo>
                  <a:pt x="2357100" y="1589"/>
                </a:lnTo>
                <a:lnTo>
                  <a:pt x="2381660" y="1060"/>
                </a:lnTo>
                <a:lnTo>
                  <a:pt x="2406500" y="1553"/>
                </a:lnTo>
                <a:lnTo>
                  <a:pt x="2431527" y="2729"/>
                </a:lnTo>
                <a:lnTo>
                  <a:pt x="2456678" y="4359"/>
                </a:lnTo>
                <a:lnTo>
                  <a:pt x="2482759" y="5446"/>
                </a:lnTo>
                <a:lnTo>
                  <a:pt x="2509459" y="6170"/>
                </a:lnTo>
                <a:lnTo>
                  <a:pt x="2536573" y="6653"/>
                </a:lnTo>
                <a:lnTo>
                  <a:pt x="2563962" y="8669"/>
                </a:lnTo>
                <a:lnTo>
                  <a:pt x="2591534" y="11706"/>
                </a:lnTo>
                <a:lnTo>
                  <a:pt x="2619230" y="15425"/>
                </a:lnTo>
                <a:lnTo>
                  <a:pt x="2647853" y="18750"/>
                </a:lnTo>
                <a:lnTo>
                  <a:pt x="2677095" y="21813"/>
                </a:lnTo>
                <a:lnTo>
                  <a:pt x="2706750" y="24702"/>
                </a:lnTo>
                <a:lnTo>
                  <a:pt x="2736680" y="28321"/>
                </a:lnTo>
                <a:lnTo>
                  <a:pt x="2766793" y="32427"/>
                </a:lnTo>
                <a:lnTo>
                  <a:pt x="2797029" y="36858"/>
                </a:lnTo>
                <a:lnTo>
                  <a:pt x="2829039" y="41505"/>
                </a:lnTo>
                <a:lnTo>
                  <a:pt x="2862233" y="46297"/>
                </a:lnTo>
                <a:lnTo>
                  <a:pt x="2896215" y="51185"/>
                </a:lnTo>
                <a:lnTo>
                  <a:pt x="2964180" y="609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SMARTInkShape-168">
            <a:extLst>
              <a:ext uri="{FF2B5EF4-FFF2-40B4-BE49-F238E27FC236}">
                <a16:creationId xmlns:a16="http://schemas.microsoft.com/office/drawing/2014/main" id="{90E44BF7-FDC4-4440-BBBA-A243F0A4D2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0600" y="3749040"/>
            <a:ext cx="2689861" cy="106681"/>
          </a:xfrm>
          <a:custGeom>
            <a:avLst/>
            <a:gdLst/>
            <a:ahLst/>
            <a:cxnLst/>
            <a:rect l="0" t="0" r="0" b="0"/>
            <a:pathLst>
              <a:path w="2689861" h="106681">
                <a:moveTo>
                  <a:pt x="0" y="68580"/>
                </a:moveTo>
                <a:lnTo>
                  <a:pt x="0" y="68580"/>
                </a:lnTo>
                <a:lnTo>
                  <a:pt x="14612" y="75886"/>
                </a:lnTo>
                <a:lnTo>
                  <a:pt x="34867" y="76172"/>
                </a:lnTo>
                <a:lnTo>
                  <a:pt x="80160" y="94857"/>
                </a:lnTo>
                <a:lnTo>
                  <a:pt x="124897" y="103467"/>
                </a:lnTo>
                <a:lnTo>
                  <a:pt x="169482" y="106045"/>
                </a:lnTo>
                <a:lnTo>
                  <a:pt x="214759" y="106555"/>
                </a:lnTo>
                <a:lnTo>
                  <a:pt x="256315" y="106655"/>
                </a:lnTo>
                <a:lnTo>
                  <a:pt x="299393" y="104417"/>
                </a:lnTo>
                <a:lnTo>
                  <a:pt x="344372" y="100118"/>
                </a:lnTo>
                <a:lnTo>
                  <a:pt x="391106" y="99269"/>
                </a:lnTo>
                <a:lnTo>
                  <a:pt x="438343" y="99101"/>
                </a:lnTo>
                <a:lnTo>
                  <a:pt x="476730" y="99072"/>
                </a:lnTo>
                <a:lnTo>
                  <a:pt x="524088" y="99062"/>
                </a:lnTo>
                <a:lnTo>
                  <a:pt x="561591" y="99060"/>
                </a:lnTo>
                <a:lnTo>
                  <a:pt x="599514" y="99060"/>
                </a:lnTo>
                <a:lnTo>
                  <a:pt x="641607" y="99060"/>
                </a:lnTo>
                <a:lnTo>
                  <a:pt x="682207" y="99060"/>
                </a:lnTo>
                <a:lnTo>
                  <a:pt x="721048" y="99060"/>
                </a:lnTo>
                <a:lnTo>
                  <a:pt x="763413" y="99060"/>
                </a:lnTo>
                <a:lnTo>
                  <a:pt x="804093" y="99060"/>
                </a:lnTo>
                <a:lnTo>
                  <a:pt x="842958" y="99060"/>
                </a:lnTo>
                <a:lnTo>
                  <a:pt x="885329" y="99060"/>
                </a:lnTo>
                <a:lnTo>
                  <a:pt x="926012" y="99060"/>
                </a:lnTo>
                <a:lnTo>
                  <a:pt x="964878" y="99060"/>
                </a:lnTo>
                <a:lnTo>
                  <a:pt x="1003204" y="99060"/>
                </a:lnTo>
                <a:lnTo>
                  <a:pt x="1041372" y="99060"/>
                </a:lnTo>
                <a:lnTo>
                  <a:pt x="1079491" y="99060"/>
                </a:lnTo>
                <a:lnTo>
                  <a:pt x="1125062" y="104297"/>
                </a:lnTo>
                <a:lnTo>
                  <a:pt x="1161486" y="105974"/>
                </a:lnTo>
                <a:lnTo>
                  <a:pt x="1199089" y="106470"/>
                </a:lnTo>
                <a:lnTo>
                  <a:pt x="1237042" y="106618"/>
                </a:lnTo>
                <a:lnTo>
                  <a:pt x="1275098" y="106662"/>
                </a:lnTo>
                <a:lnTo>
                  <a:pt x="1313185" y="106675"/>
                </a:lnTo>
                <a:lnTo>
                  <a:pt x="1351282" y="106679"/>
                </a:lnTo>
                <a:lnTo>
                  <a:pt x="1389381" y="106680"/>
                </a:lnTo>
                <a:lnTo>
                  <a:pt x="1427481" y="106680"/>
                </a:lnTo>
                <a:lnTo>
                  <a:pt x="1465581" y="105833"/>
                </a:lnTo>
                <a:lnTo>
                  <a:pt x="1502833" y="101443"/>
                </a:lnTo>
                <a:lnTo>
                  <a:pt x="1546191" y="99531"/>
                </a:lnTo>
                <a:lnTo>
                  <a:pt x="1591413" y="99153"/>
                </a:lnTo>
                <a:lnTo>
                  <a:pt x="1628547" y="99088"/>
                </a:lnTo>
                <a:lnTo>
                  <a:pt x="1666361" y="99068"/>
                </a:lnTo>
                <a:lnTo>
                  <a:pt x="1711827" y="93825"/>
                </a:lnTo>
                <a:lnTo>
                  <a:pt x="1758438" y="89653"/>
                </a:lnTo>
                <a:lnTo>
                  <a:pt x="1804553" y="84972"/>
                </a:lnTo>
                <a:lnTo>
                  <a:pt x="1841841" y="80116"/>
                </a:lnTo>
                <a:lnTo>
                  <a:pt x="1879701" y="77361"/>
                </a:lnTo>
                <a:lnTo>
                  <a:pt x="1917730" y="72499"/>
                </a:lnTo>
                <a:lnTo>
                  <a:pt x="1962422" y="68507"/>
                </a:lnTo>
                <a:lnTo>
                  <a:pt x="2006121" y="62702"/>
                </a:lnTo>
                <a:lnTo>
                  <a:pt x="2051222" y="57259"/>
                </a:lnTo>
                <a:lnTo>
                  <a:pt x="2092743" y="53267"/>
                </a:lnTo>
                <a:lnTo>
                  <a:pt x="2133557" y="47460"/>
                </a:lnTo>
                <a:lnTo>
                  <a:pt x="2174231" y="46064"/>
                </a:lnTo>
                <a:lnTo>
                  <a:pt x="2214032" y="44941"/>
                </a:lnTo>
                <a:lnTo>
                  <a:pt x="2259119" y="39168"/>
                </a:lnTo>
                <a:lnTo>
                  <a:pt x="2305226" y="29952"/>
                </a:lnTo>
                <a:lnTo>
                  <a:pt x="2344737" y="24261"/>
                </a:lnTo>
                <a:lnTo>
                  <a:pt x="2387025" y="20787"/>
                </a:lnTo>
                <a:lnTo>
                  <a:pt x="2430035" y="15970"/>
                </a:lnTo>
                <a:lnTo>
                  <a:pt x="2477303" y="9252"/>
                </a:lnTo>
                <a:lnTo>
                  <a:pt x="2509964" y="7715"/>
                </a:lnTo>
                <a:lnTo>
                  <a:pt x="2556623" y="3577"/>
                </a:lnTo>
                <a:lnTo>
                  <a:pt x="2600635" y="209"/>
                </a:lnTo>
                <a:lnTo>
                  <a:pt x="2645956" y="8"/>
                </a:lnTo>
                <a:lnTo>
                  <a:pt x="26898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SMARTInkShape-169">
            <a:extLst>
              <a:ext uri="{FF2B5EF4-FFF2-40B4-BE49-F238E27FC236}">
                <a16:creationId xmlns:a16="http://schemas.microsoft.com/office/drawing/2014/main" id="{BA592089-902F-489F-B7B1-13BB09725E2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8220" y="2705100"/>
            <a:ext cx="2209801" cy="91441"/>
          </a:xfrm>
          <a:custGeom>
            <a:avLst/>
            <a:gdLst/>
            <a:ahLst/>
            <a:cxnLst/>
            <a:rect l="0" t="0" r="0" b="0"/>
            <a:pathLst>
              <a:path w="2209801" h="91441">
                <a:moveTo>
                  <a:pt x="0" y="91440"/>
                </a:moveTo>
                <a:lnTo>
                  <a:pt x="0" y="91440"/>
                </a:lnTo>
                <a:lnTo>
                  <a:pt x="13122" y="91440"/>
                </a:lnTo>
                <a:lnTo>
                  <a:pt x="57329" y="76044"/>
                </a:lnTo>
                <a:lnTo>
                  <a:pt x="103893" y="59581"/>
                </a:lnTo>
                <a:lnTo>
                  <a:pt x="150755" y="42567"/>
                </a:lnTo>
                <a:lnTo>
                  <a:pt x="186438" y="33591"/>
                </a:lnTo>
                <a:lnTo>
                  <a:pt x="222975" y="25569"/>
                </a:lnTo>
                <a:lnTo>
                  <a:pt x="266091" y="17531"/>
                </a:lnTo>
                <a:lnTo>
                  <a:pt x="312183" y="10304"/>
                </a:lnTo>
                <a:lnTo>
                  <a:pt x="350975" y="8150"/>
                </a:lnTo>
                <a:lnTo>
                  <a:pt x="391250" y="3680"/>
                </a:lnTo>
                <a:lnTo>
                  <a:pt x="431818" y="727"/>
                </a:lnTo>
                <a:lnTo>
                  <a:pt x="472443" y="143"/>
                </a:lnTo>
                <a:lnTo>
                  <a:pt x="513081" y="28"/>
                </a:lnTo>
                <a:lnTo>
                  <a:pt x="558957" y="6"/>
                </a:lnTo>
                <a:lnTo>
                  <a:pt x="599252" y="1"/>
                </a:lnTo>
                <a:lnTo>
                  <a:pt x="645804" y="0"/>
                </a:lnTo>
                <a:lnTo>
                  <a:pt x="685927" y="0"/>
                </a:lnTo>
                <a:lnTo>
                  <a:pt x="726465" y="4045"/>
                </a:lnTo>
                <a:lnTo>
                  <a:pt x="773470" y="9407"/>
                </a:lnTo>
                <a:lnTo>
                  <a:pt x="817135" y="14088"/>
                </a:lnTo>
                <a:lnTo>
                  <a:pt x="859220" y="15012"/>
                </a:lnTo>
                <a:lnTo>
                  <a:pt x="902904" y="17453"/>
                </a:lnTo>
                <a:lnTo>
                  <a:pt x="940540" y="21792"/>
                </a:lnTo>
                <a:lnTo>
                  <a:pt x="986670" y="23496"/>
                </a:lnTo>
                <a:lnTo>
                  <a:pt x="1034289" y="28850"/>
                </a:lnTo>
                <a:lnTo>
                  <a:pt x="1076559" y="30158"/>
                </a:lnTo>
                <a:lnTo>
                  <a:pt x="1122758" y="30417"/>
                </a:lnTo>
                <a:lnTo>
                  <a:pt x="1165373" y="30467"/>
                </a:lnTo>
                <a:lnTo>
                  <a:pt x="1206404" y="30478"/>
                </a:lnTo>
                <a:lnTo>
                  <a:pt x="1247121" y="30480"/>
                </a:lnTo>
                <a:lnTo>
                  <a:pt x="1290034" y="30480"/>
                </a:lnTo>
                <a:lnTo>
                  <a:pt x="1334980" y="30480"/>
                </a:lnTo>
                <a:lnTo>
                  <a:pt x="1376471" y="25243"/>
                </a:lnTo>
                <a:lnTo>
                  <a:pt x="1417279" y="25589"/>
                </a:lnTo>
                <a:lnTo>
                  <a:pt x="1457952" y="29514"/>
                </a:lnTo>
                <a:lnTo>
                  <a:pt x="1497752" y="30289"/>
                </a:lnTo>
                <a:lnTo>
                  <a:pt x="1535466" y="30442"/>
                </a:lnTo>
                <a:lnTo>
                  <a:pt x="1575089" y="30473"/>
                </a:lnTo>
                <a:lnTo>
                  <a:pt x="1613459" y="30479"/>
                </a:lnTo>
                <a:lnTo>
                  <a:pt x="1653650" y="30480"/>
                </a:lnTo>
                <a:lnTo>
                  <a:pt x="1699118" y="25243"/>
                </a:lnTo>
                <a:lnTo>
                  <a:pt x="1743791" y="23174"/>
                </a:lnTo>
                <a:lnTo>
                  <a:pt x="1790596" y="16327"/>
                </a:lnTo>
                <a:lnTo>
                  <a:pt x="1835820" y="15283"/>
                </a:lnTo>
                <a:lnTo>
                  <a:pt x="1879678" y="15246"/>
                </a:lnTo>
                <a:lnTo>
                  <a:pt x="1916650" y="15242"/>
                </a:lnTo>
                <a:lnTo>
                  <a:pt x="1956126" y="15240"/>
                </a:lnTo>
                <a:lnTo>
                  <a:pt x="1998406" y="15240"/>
                </a:lnTo>
                <a:lnTo>
                  <a:pt x="2042262" y="10003"/>
                </a:lnTo>
                <a:lnTo>
                  <a:pt x="2086723" y="7934"/>
                </a:lnTo>
                <a:lnTo>
                  <a:pt x="2132636" y="7632"/>
                </a:lnTo>
                <a:lnTo>
                  <a:pt x="2175880" y="7621"/>
                </a:lnTo>
                <a:lnTo>
                  <a:pt x="2209800" y="76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5" name="SMARTInkShape-Group172">
            <a:extLst>
              <a:ext uri="{FF2B5EF4-FFF2-40B4-BE49-F238E27FC236}">
                <a16:creationId xmlns:a16="http://schemas.microsoft.com/office/drawing/2014/main" id="{52409E02-EE3F-438D-98CC-DC290E839A93}"/>
              </a:ext>
            </a:extLst>
          </p:cNvPr>
          <p:cNvGrpSpPr/>
          <p:nvPr/>
        </p:nvGrpSpPr>
        <p:grpSpPr>
          <a:xfrm>
            <a:off x="815340" y="5806440"/>
            <a:ext cx="2430781" cy="643825"/>
            <a:chOff x="815340" y="5806440"/>
            <a:chExt cx="2430781" cy="643825"/>
          </a:xfrm>
        </p:grpSpPr>
        <p:sp>
          <p:nvSpPr>
            <p:cNvPr id="89" name="SMARTInkShape-170">
              <a:extLst>
                <a:ext uri="{FF2B5EF4-FFF2-40B4-BE49-F238E27FC236}">
                  <a16:creationId xmlns:a16="http://schemas.microsoft.com/office/drawing/2014/main" id="{51D24165-9325-46B5-BECF-500AE1848AF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987040" y="5981700"/>
              <a:ext cx="259081" cy="15241"/>
            </a:xfrm>
            <a:custGeom>
              <a:avLst/>
              <a:gdLst/>
              <a:ahLst/>
              <a:cxnLst/>
              <a:rect l="0" t="0" r="0" b="0"/>
              <a:pathLst>
                <a:path w="259081" h="15241">
                  <a:moveTo>
                    <a:pt x="0" y="0"/>
                  </a:moveTo>
                  <a:lnTo>
                    <a:pt x="0" y="0"/>
                  </a:lnTo>
                  <a:lnTo>
                    <a:pt x="42424" y="0"/>
                  </a:lnTo>
                  <a:lnTo>
                    <a:pt x="83604" y="4045"/>
                  </a:lnTo>
                  <a:lnTo>
                    <a:pt x="124114" y="6560"/>
                  </a:lnTo>
                  <a:lnTo>
                    <a:pt x="168290" y="11350"/>
                  </a:lnTo>
                  <a:lnTo>
                    <a:pt x="205463" y="14088"/>
                  </a:lnTo>
                  <a:lnTo>
                    <a:pt x="25908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SMARTInkShape-171">
              <a:extLst>
                <a:ext uri="{FF2B5EF4-FFF2-40B4-BE49-F238E27FC236}">
                  <a16:creationId xmlns:a16="http://schemas.microsoft.com/office/drawing/2014/main" id="{EA56E9DF-8E15-4D7D-9273-FF01AAC0A5F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956560" y="6042660"/>
              <a:ext cx="129541" cy="30481"/>
            </a:xfrm>
            <a:custGeom>
              <a:avLst/>
              <a:gdLst/>
              <a:ahLst/>
              <a:cxnLst/>
              <a:rect l="0" t="0" r="0" b="0"/>
              <a:pathLst>
                <a:path w="129541" h="30481">
                  <a:moveTo>
                    <a:pt x="0" y="30480"/>
                  </a:moveTo>
                  <a:lnTo>
                    <a:pt x="0" y="30480"/>
                  </a:lnTo>
                  <a:lnTo>
                    <a:pt x="45353" y="30480"/>
                  </a:lnTo>
                  <a:lnTo>
                    <a:pt x="91221" y="30480"/>
                  </a:lnTo>
                  <a:lnTo>
                    <a:pt x="98027" y="30480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SMARTInkShape-172">
              <a:extLst>
                <a:ext uri="{FF2B5EF4-FFF2-40B4-BE49-F238E27FC236}">
                  <a16:creationId xmlns:a16="http://schemas.microsoft.com/office/drawing/2014/main" id="{D11EF6A7-44FA-48EF-9819-7CCB45BF5A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910849" y="6019800"/>
              <a:ext cx="190492" cy="273394"/>
            </a:xfrm>
            <a:custGeom>
              <a:avLst/>
              <a:gdLst/>
              <a:ahLst/>
              <a:cxnLst/>
              <a:rect l="0" t="0" r="0" b="0"/>
              <a:pathLst>
                <a:path w="190492" h="273394">
                  <a:moveTo>
                    <a:pt x="83811" y="0"/>
                  </a:moveTo>
                  <a:lnTo>
                    <a:pt x="83811" y="0"/>
                  </a:lnTo>
                  <a:lnTo>
                    <a:pt x="70690" y="13121"/>
                  </a:lnTo>
                  <a:lnTo>
                    <a:pt x="49442" y="60730"/>
                  </a:lnTo>
                  <a:lnTo>
                    <a:pt x="34144" y="108262"/>
                  </a:lnTo>
                  <a:lnTo>
                    <a:pt x="15421" y="155694"/>
                  </a:lnTo>
                  <a:lnTo>
                    <a:pt x="737" y="202815"/>
                  </a:lnTo>
                  <a:lnTo>
                    <a:pt x="323" y="204441"/>
                  </a:lnTo>
                  <a:lnTo>
                    <a:pt x="0" y="242237"/>
                  </a:lnTo>
                  <a:lnTo>
                    <a:pt x="6552" y="263382"/>
                  </a:lnTo>
                  <a:lnTo>
                    <a:pt x="33761" y="272969"/>
                  </a:lnTo>
                  <a:lnTo>
                    <a:pt x="76641" y="273393"/>
                  </a:lnTo>
                  <a:lnTo>
                    <a:pt x="123005" y="264908"/>
                  </a:lnTo>
                  <a:lnTo>
                    <a:pt x="158843" y="255077"/>
                  </a:lnTo>
                  <a:lnTo>
                    <a:pt x="178125" y="246060"/>
                  </a:lnTo>
                  <a:lnTo>
                    <a:pt x="19049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SMARTInkShape-173">
              <a:extLst>
                <a:ext uri="{FF2B5EF4-FFF2-40B4-BE49-F238E27FC236}">
                  <a16:creationId xmlns:a16="http://schemas.microsoft.com/office/drawing/2014/main" id="{6E81ADD2-9B53-49B7-B0CB-101ED25A886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05290" y="6004754"/>
              <a:ext cx="152208" cy="167447"/>
            </a:xfrm>
            <a:custGeom>
              <a:avLst/>
              <a:gdLst/>
              <a:ahLst/>
              <a:cxnLst/>
              <a:rect l="0" t="0" r="0" b="0"/>
              <a:pathLst>
                <a:path w="152208" h="167447">
                  <a:moveTo>
                    <a:pt x="7430" y="22666"/>
                  </a:moveTo>
                  <a:lnTo>
                    <a:pt x="7430" y="22666"/>
                  </a:lnTo>
                  <a:lnTo>
                    <a:pt x="20551" y="16105"/>
                  </a:lnTo>
                  <a:lnTo>
                    <a:pt x="35605" y="2017"/>
                  </a:lnTo>
                  <a:lnTo>
                    <a:pt x="70512" y="0"/>
                  </a:lnTo>
                  <a:lnTo>
                    <a:pt x="104016" y="18628"/>
                  </a:lnTo>
                  <a:lnTo>
                    <a:pt x="147666" y="49767"/>
                  </a:lnTo>
                  <a:lnTo>
                    <a:pt x="150190" y="58418"/>
                  </a:lnTo>
                  <a:lnTo>
                    <a:pt x="152186" y="105999"/>
                  </a:lnTo>
                  <a:lnTo>
                    <a:pt x="152207" y="125770"/>
                  </a:lnTo>
                  <a:lnTo>
                    <a:pt x="131984" y="136377"/>
                  </a:lnTo>
                  <a:lnTo>
                    <a:pt x="89436" y="150426"/>
                  </a:lnTo>
                  <a:lnTo>
                    <a:pt x="57896" y="165171"/>
                  </a:lnTo>
                  <a:lnTo>
                    <a:pt x="10758" y="167439"/>
                  </a:lnTo>
                  <a:lnTo>
                    <a:pt x="0" y="167446"/>
                  </a:lnTo>
                  <a:lnTo>
                    <a:pt x="15050" y="144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SMARTInkShape-174">
              <a:extLst>
                <a:ext uri="{FF2B5EF4-FFF2-40B4-BE49-F238E27FC236}">
                  <a16:creationId xmlns:a16="http://schemas.microsoft.com/office/drawing/2014/main" id="{F2CD4E01-97CE-455A-9104-20B2096946C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74648" y="6027420"/>
              <a:ext cx="68553" cy="293944"/>
            </a:xfrm>
            <a:custGeom>
              <a:avLst/>
              <a:gdLst/>
              <a:ahLst/>
              <a:cxnLst/>
              <a:rect l="0" t="0" r="0" b="0"/>
              <a:pathLst>
                <a:path w="68553" h="293944">
                  <a:moveTo>
                    <a:pt x="68552" y="0"/>
                  </a:moveTo>
                  <a:lnTo>
                    <a:pt x="68552" y="0"/>
                  </a:lnTo>
                  <a:lnTo>
                    <a:pt x="56490" y="28641"/>
                  </a:lnTo>
                  <a:lnTo>
                    <a:pt x="46937" y="70964"/>
                  </a:lnTo>
                  <a:lnTo>
                    <a:pt x="33794" y="116955"/>
                  </a:lnTo>
                  <a:lnTo>
                    <a:pt x="31442" y="153186"/>
                  </a:lnTo>
                  <a:lnTo>
                    <a:pt x="28352" y="177302"/>
                  </a:lnTo>
                  <a:lnTo>
                    <a:pt x="9749" y="220933"/>
                  </a:lnTo>
                  <a:lnTo>
                    <a:pt x="7676" y="257343"/>
                  </a:lnTo>
                  <a:lnTo>
                    <a:pt x="288" y="273647"/>
                  </a:lnTo>
                  <a:lnTo>
                    <a:pt x="0" y="293943"/>
                  </a:lnTo>
                  <a:lnTo>
                    <a:pt x="7592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SMARTInkShape-175">
              <a:extLst>
                <a:ext uri="{FF2B5EF4-FFF2-40B4-BE49-F238E27FC236}">
                  <a16:creationId xmlns:a16="http://schemas.microsoft.com/office/drawing/2014/main" id="{53F9F9D3-E9F9-4E02-ABE0-4E9B295AA6D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354580" y="6035040"/>
              <a:ext cx="266701" cy="415225"/>
            </a:xfrm>
            <a:custGeom>
              <a:avLst/>
              <a:gdLst/>
              <a:ahLst/>
              <a:cxnLst/>
              <a:rect l="0" t="0" r="0" b="0"/>
              <a:pathLst>
                <a:path w="266701" h="415225">
                  <a:moveTo>
                    <a:pt x="266700" y="0"/>
                  </a:moveTo>
                  <a:lnTo>
                    <a:pt x="266700" y="0"/>
                  </a:lnTo>
                  <a:lnTo>
                    <a:pt x="246415" y="42085"/>
                  </a:lnTo>
                  <a:lnTo>
                    <a:pt x="219983" y="79527"/>
                  </a:lnTo>
                  <a:lnTo>
                    <a:pt x="191150" y="123926"/>
                  </a:lnTo>
                  <a:lnTo>
                    <a:pt x="158935" y="170945"/>
                  </a:lnTo>
                  <a:lnTo>
                    <a:pt x="124035" y="217307"/>
                  </a:lnTo>
                  <a:lnTo>
                    <a:pt x="97972" y="256850"/>
                  </a:lnTo>
                  <a:lnTo>
                    <a:pt x="69212" y="296049"/>
                  </a:lnTo>
                  <a:lnTo>
                    <a:pt x="44089" y="339164"/>
                  </a:lnTo>
                  <a:lnTo>
                    <a:pt x="24809" y="364798"/>
                  </a:lnTo>
                  <a:lnTo>
                    <a:pt x="958" y="412283"/>
                  </a:lnTo>
                  <a:lnTo>
                    <a:pt x="426" y="415224"/>
                  </a:lnTo>
                  <a:lnTo>
                    <a:pt x="284" y="414823"/>
                  </a:lnTo>
                  <a:lnTo>
                    <a:pt x="0" y="411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SMARTInkShape-176">
              <a:extLst>
                <a:ext uri="{FF2B5EF4-FFF2-40B4-BE49-F238E27FC236}">
                  <a16:creationId xmlns:a16="http://schemas.microsoft.com/office/drawing/2014/main" id="{C0C93EEB-DF4F-41E9-93AB-0E475702482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07920" y="6057900"/>
              <a:ext cx="83821" cy="167641"/>
            </a:xfrm>
            <a:custGeom>
              <a:avLst/>
              <a:gdLst/>
              <a:ahLst/>
              <a:cxnLst/>
              <a:rect l="0" t="0" r="0" b="0"/>
              <a:pathLst>
                <a:path w="83821" h="167641">
                  <a:moveTo>
                    <a:pt x="7620" y="0"/>
                  </a:moveTo>
                  <a:lnTo>
                    <a:pt x="7620" y="0"/>
                  </a:lnTo>
                  <a:lnTo>
                    <a:pt x="0" y="0"/>
                  </a:lnTo>
                  <a:lnTo>
                    <a:pt x="16165" y="46802"/>
                  </a:lnTo>
                  <a:lnTo>
                    <a:pt x="31751" y="85471"/>
                  </a:lnTo>
                  <a:lnTo>
                    <a:pt x="41774" y="132839"/>
                  </a:lnTo>
                  <a:lnTo>
                    <a:pt x="45618" y="151891"/>
                  </a:lnTo>
                  <a:lnTo>
                    <a:pt x="8382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SMARTInkShape-177">
              <a:extLst>
                <a:ext uri="{FF2B5EF4-FFF2-40B4-BE49-F238E27FC236}">
                  <a16:creationId xmlns:a16="http://schemas.microsoft.com/office/drawing/2014/main" id="{0B17183B-1E71-4039-A18B-14BB479646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194560" y="6035040"/>
              <a:ext cx="15241" cy="289561"/>
            </a:xfrm>
            <a:custGeom>
              <a:avLst/>
              <a:gdLst/>
              <a:ahLst/>
              <a:cxnLst/>
              <a:rect l="0" t="0" r="0" b="0"/>
              <a:pathLst>
                <a:path w="15241" h="289561">
                  <a:moveTo>
                    <a:pt x="0" y="0"/>
                  </a:moveTo>
                  <a:lnTo>
                    <a:pt x="0" y="0"/>
                  </a:lnTo>
                  <a:lnTo>
                    <a:pt x="13121" y="19682"/>
                  </a:lnTo>
                  <a:lnTo>
                    <a:pt x="15054" y="35703"/>
                  </a:lnTo>
                  <a:lnTo>
                    <a:pt x="15233" y="77892"/>
                  </a:lnTo>
                  <a:lnTo>
                    <a:pt x="15240" y="125221"/>
                  </a:lnTo>
                  <a:lnTo>
                    <a:pt x="15240" y="138984"/>
                  </a:lnTo>
                  <a:lnTo>
                    <a:pt x="2118" y="183636"/>
                  </a:lnTo>
                  <a:lnTo>
                    <a:pt x="186" y="229262"/>
                  </a:lnTo>
                  <a:lnTo>
                    <a:pt x="4" y="262283"/>
                  </a:lnTo>
                  <a:lnTo>
                    <a:pt x="15240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SMARTInkShape-178">
              <a:extLst>
                <a:ext uri="{FF2B5EF4-FFF2-40B4-BE49-F238E27FC236}">
                  <a16:creationId xmlns:a16="http://schemas.microsoft.com/office/drawing/2014/main" id="{56A031DD-5DD5-4225-8D4B-A9C1677D59F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133600" y="6027420"/>
              <a:ext cx="205741" cy="15241"/>
            </a:xfrm>
            <a:custGeom>
              <a:avLst/>
              <a:gdLst/>
              <a:ahLst/>
              <a:cxnLst/>
              <a:rect l="0" t="0" r="0" b="0"/>
              <a:pathLst>
                <a:path w="205741" h="15241">
                  <a:moveTo>
                    <a:pt x="0" y="0"/>
                  </a:moveTo>
                  <a:lnTo>
                    <a:pt x="0" y="0"/>
                  </a:lnTo>
                  <a:lnTo>
                    <a:pt x="6561" y="6561"/>
                  </a:lnTo>
                  <a:lnTo>
                    <a:pt x="50841" y="7612"/>
                  </a:lnTo>
                  <a:lnTo>
                    <a:pt x="98020" y="7619"/>
                  </a:lnTo>
                  <a:lnTo>
                    <a:pt x="145423" y="7619"/>
                  </a:lnTo>
                  <a:lnTo>
                    <a:pt x="191140" y="15032"/>
                  </a:lnTo>
                  <a:lnTo>
                    <a:pt x="20574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SMARTInkShape-179">
              <a:extLst>
                <a:ext uri="{FF2B5EF4-FFF2-40B4-BE49-F238E27FC236}">
                  <a16:creationId xmlns:a16="http://schemas.microsoft.com/office/drawing/2014/main" id="{BF519CDD-F82C-418C-8A94-8E7A1E1A03A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828800" y="6035337"/>
              <a:ext cx="234882" cy="242494"/>
            </a:xfrm>
            <a:custGeom>
              <a:avLst/>
              <a:gdLst/>
              <a:ahLst/>
              <a:cxnLst/>
              <a:rect l="0" t="0" r="0" b="0"/>
              <a:pathLst>
                <a:path w="234882" h="242494">
                  <a:moveTo>
                    <a:pt x="114300" y="22563"/>
                  </a:moveTo>
                  <a:lnTo>
                    <a:pt x="114300" y="22563"/>
                  </a:lnTo>
                  <a:lnTo>
                    <a:pt x="94618" y="35684"/>
                  </a:lnTo>
                  <a:lnTo>
                    <a:pt x="88336" y="49311"/>
                  </a:lnTo>
                  <a:lnTo>
                    <a:pt x="77656" y="92470"/>
                  </a:lnTo>
                  <a:lnTo>
                    <a:pt x="76285" y="137197"/>
                  </a:lnTo>
                  <a:lnTo>
                    <a:pt x="76202" y="180972"/>
                  </a:lnTo>
                  <a:lnTo>
                    <a:pt x="76200" y="220404"/>
                  </a:lnTo>
                  <a:lnTo>
                    <a:pt x="76200" y="173033"/>
                  </a:lnTo>
                  <a:lnTo>
                    <a:pt x="76200" y="128063"/>
                  </a:lnTo>
                  <a:lnTo>
                    <a:pt x="76200" y="90046"/>
                  </a:lnTo>
                  <a:lnTo>
                    <a:pt x="76200" y="66467"/>
                  </a:lnTo>
                  <a:lnTo>
                    <a:pt x="89322" y="41490"/>
                  </a:lnTo>
                  <a:lnTo>
                    <a:pt x="127126" y="3095"/>
                  </a:lnTo>
                  <a:lnTo>
                    <a:pt x="155571" y="0"/>
                  </a:lnTo>
                  <a:lnTo>
                    <a:pt x="201264" y="29720"/>
                  </a:lnTo>
                  <a:lnTo>
                    <a:pt x="225420" y="69897"/>
                  </a:lnTo>
                  <a:lnTo>
                    <a:pt x="234881" y="101618"/>
                  </a:lnTo>
                  <a:lnTo>
                    <a:pt x="229026" y="135014"/>
                  </a:lnTo>
                  <a:lnTo>
                    <a:pt x="212418" y="175242"/>
                  </a:lnTo>
                  <a:lnTo>
                    <a:pt x="194736" y="201669"/>
                  </a:lnTo>
                  <a:lnTo>
                    <a:pt x="177708" y="215337"/>
                  </a:lnTo>
                  <a:lnTo>
                    <a:pt x="133943" y="232671"/>
                  </a:lnTo>
                  <a:lnTo>
                    <a:pt x="112588" y="241816"/>
                  </a:lnTo>
                  <a:lnTo>
                    <a:pt x="91808" y="242493"/>
                  </a:lnTo>
                  <a:lnTo>
                    <a:pt x="45079" y="229858"/>
                  </a:lnTo>
                  <a:lnTo>
                    <a:pt x="0" y="213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SMARTInkShape-180">
              <a:extLst>
                <a:ext uri="{FF2B5EF4-FFF2-40B4-BE49-F238E27FC236}">
                  <a16:creationId xmlns:a16="http://schemas.microsoft.com/office/drawing/2014/main" id="{88D74A4F-9DA2-4B97-B624-649EDB3BAC1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653540" y="6111240"/>
              <a:ext cx="175261" cy="22861"/>
            </a:xfrm>
            <a:custGeom>
              <a:avLst/>
              <a:gdLst/>
              <a:ahLst/>
              <a:cxnLst/>
              <a:rect l="0" t="0" r="0" b="0"/>
              <a:pathLst>
                <a:path w="175261" h="22861">
                  <a:moveTo>
                    <a:pt x="0" y="7620"/>
                  </a:moveTo>
                  <a:lnTo>
                    <a:pt x="0" y="7620"/>
                  </a:lnTo>
                  <a:lnTo>
                    <a:pt x="6561" y="20742"/>
                  </a:lnTo>
                  <a:lnTo>
                    <a:pt x="11665" y="21918"/>
                  </a:lnTo>
                  <a:lnTo>
                    <a:pt x="55470" y="22844"/>
                  </a:lnTo>
                  <a:lnTo>
                    <a:pt x="99441" y="22859"/>
                  </a:lnTo>
                  <a:lnTo>
                    <a:pt x="131357" y="22860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SMARTInkShape-181">
              <a:extLst>
                <a:ext uri="{FF2B5EF4-FFF2-40B4-BE49-F238E27FC236}">
                  <a16:creationId xmlns:a16="http://schemas.microsoft.com/office/drawing/2014/main" id="{6A3FAB49-DC44-415F-906C-A7985EC1C4C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661160" y="6035040"/>
              <a:ext cx="175261" cy="38101"/>
            </a:xfrm>
            <a:custGeom>
              <a:avLst/>
              <a:gdLst/>
              <a:ahLst/>
              <a:cxnLst/>
              <a:rect l="0" t="0" r="0" b="0"/>
              <a:pathLst>
                <a:path w="175261" h="38101">
                  <a:moveTo>
                    <a:pt x="0" y="0"/>
                  </a:moveTo>
                  <a:lnTo>
                    <a:pt x="0" y="0"/>
                  </a:lnTo>
                  <a:lnTo>
                    <a:pt x="34736" y="0"/>
                  </a:lnTo>
                  <a:lnTo>
                    <a:pt x="68448" y="11665"/>
                  </a:lnTo>
                  <a:lnTo>
                    <a:pt x="86898" y="20649"/>
                  </a:lnTo>
                  <a:lnTo>
                    <a:pt x="133782" y="25030"/>
                  </a:lnTo>
                  <a:lnTo>
                    <a:pt x="17526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SMARTInkShape-182">
              <a:extLst>
                <a:ext uri="{FF2B5EF4-FFF2-40B4-BE49-F238E27FC236}">
                  <a16:creationId xmlns:a16="http://schemas.microsoft.com/office/drawing/2014/main" id="{8FC06CF7-C01D-4A87-AAA1-88EAF2E6B7A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676400" y="6057900"/>
              <a:ext cx="7621" cy="212112"/>
            </a:xfrm>
            <a:custGeom>
              <a:avLst/>
              <a:gdLst/>
              <a:ahLst/>
              <a:cxnLst/>
              <a:rect l="0" t="0" r="0" b="0"/>
              <a:pathLst>
                <a:path w="7621" h="212112">
                  <a:moveTo>
                    <a:pt x="7620" y="0"/>
                  </a:moveTo>
                  <a:lnTo>
                    <a:pt x="7620" y="0"/>
                  </a:lnTo>
                  <a:lnTo>
                    <a:pt x="3575" y="4045"/>
                  </a:lnTo>
                  <a:lnTo>
                    <a:pt x="471" y="35789"/>
                  </a:lnTo>
                  <a:lnTo>
                    <a:pt x="18" y="77836"/>
                  </a:lnTo>
                  <a:lnTo>
                    <a:pt x="2" y="120879"/>
                  </a:lnTo>
                  <a:lnTo>
                    <a:pt x="0" y="161546"/>
                  </a:lnTo>
                  <a:lnTo>
                    <a:pt x="0" y="209144"/>
                  </a:lnTo>
                  <a:lnTo>
                    <a:pt x="0" y="212111"/>
                  </a:lnTo>
                  <a:lnTo>
                    <a:pt x="762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SMARTInkShape-183">
              <a:extLst>
                <a:ext uri="{FF2B5EF4-FFF2-40B4-BE49-F238E27FC236}">
                  <a16:creationId xmlns:a16="http://schemas.microsoft.com/office/drawing/2014/main" id="{40481E3C-86AC-4C12-8706-04DBA0FE3B4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94711" y="6042660"/>
              <a:ext cx="181551" cy="258968"/>
            </a:xfrm>
            <a:custGeom>
              <a:avLst/>
              <a:gdLst/>
              <a:ahLst/>
              <a:cxnLst/>
              <a:rect l="0" t="0" r="0" b="0"/>
              <a:pathLst>
                <a:path w="181551" h="258968">
                  <a:moveTo>
                    <a:pt x="114049" y="0"/>
                  </a:moveTo>
                  <a:lnTo>
                    <a:pt x="114049" y="0"/>
                  </a:lnTo>
                  <a:lnTo>
                    <a:pt x="75651" y="17012"/>
                  </a:lnTo>
                  <a:lnTo>
                    <a:pt x="34436" y="63372"/>
                  </a:lnTo>
                  <a:lnTo>
                    <a:pt x="14205" y="103307"/>
                  </a:lnTo>
                  <a:lnTo>
                    <a:pt x="2605" y="130473"/>
                  </a:lnTo>
                  <a:lnTo>
                    <a:pt x="0" y="169377"/>
                  </a:lnTo>
                  <a:lnTo>
                    <a:pt x="6332" y="200986"/>
                  </a:lnTo>
                  <a:lnTo>
                    <a:pt x="26960" y="231566"/>
                  </a:lnTo>
                  <a:lnTo>
                    <a:pt x="49624" y="248933"/>
                  </a:lnTo>
                  <a:lnTo>
                    <a:pt x="72467" y="257799"/>
                  </a:lnTo>
                  <a:lnTo>
                    <a:pt x="101887" y="258967"/>
                  </a:lnTo>
                  <a:lnTo>
                    <a:pt x="121264" y="250957"/>
                  </a:lnTo>
                  <a:lnTo>
                    <a:pt x="155218" y="211661"/>
                  </a:lnTo>
                  <a:lnTo>
                    <a:pt x="172491" y="180016"/>
                  </a:lnTo>
                  <a:lnTo>
                    <a:pt x="175708" y="135888"/>
                  </a:lnTo>
                  <a:lnTo>
                    <a:pt x="181550" y="98297"/>
                  </a:lnTo>
                  <a:lnTo>
                    <a:pt x="173180" y="54079"/>
                  </a:lnTo>
                  <a:lnTo>
                    <a:pt x="168533" y="35141"/>
                  </a:lnTo>
                  <a:lnTo>
                    <a:pt x="147807" y="17767"/>
                  </a:lnTo>
                  <a:lnTo>
                    <a:pt x="121669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SMARTInkShape-184">
              <a:extLst>
                <a:ext uri="{FF2B5EF4-FFF2-40B4-BE49-F238E27FC236}">
                  <a16:creationId xmlns:a16="http://schemas.microsoft.com/office/drawing/2014/main" id="{EB83FC0E-8D7B-487A-A3E3-D16F5AE7C68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43019" y="6050280"/>
              <a:ext cx="205610" cy="258803"/>
            </a:xfrm>
            <a:custGeom>
              <a:avLst/>
              <a:gdLst/>
              <a:ahLst/>
              <a:cxnLst/>
              <a:rect l="0" t="0" r="0" b="0"/>
              <a:pathLst>
                <a:path w="205610" h="258803">
                  <a:moveTo>
                    <a:pt x="144761" y="0"/>
                  </a:moveTo>
                  <a:lnTo>
                    <a:pt x="144761" y="0"/>
                  </a:lnTo>
                  <a:lnTo>
                    <a:pt x="131639" y="6560"/>
                  </a:lnTo>
                  <a:lnTo>
                    <a:pt x="111689" y="9104"/>
                  </a:lnTo>
                  <a:lnTo>
                    <a:pt x="87975" y="20715"/>
                  </a:lnTo>
                  <a:lnTo>
                    <a:pt x="45789" y="65095"/>
                  </a:lnTo>
                  <a:lnTo>
                    <a:pt x="12128" y="112253"/>
                  </a:lnTo>
                  <a:lnTo>
                    <a:pt x="2380" y="132240"/>
                  </a:lnTo>
                  <a:lnTo>
                    <a:pt x="121" y="174828"/>
                  </a:lnTo>
                  <a:lnTo>
                    <a:pt x="0" y="201000"/>
                  </a:lnTo>
                  <a:lnTo>
                    <a:pt x="13104" y="231568"/>
                  </a:lnTo>
                  <a:lnTo>
                    <a:pt x="41278" y="248933"/>
                  </a:lnTo>
                  <a:lnTo>
                    <a:pt x="64617" y="258802"/>
                  </a:lnTo>
                  <a:lnTo>
                    <a:pt x="86564" y="258674"/>
                  </a:lnTo>
                  <a:lnTo>
                    <a:pt x="127830" y="247577"/>
                  </a:lnTo>
                  <a:lnTo>
                    <a:pt x="172370" y="220952"/>
                  </a:lnTo>
                  <a:lnTo>
                    <a:pt x="178198" y="216735"/>
                  </a:lnTo>
                  <a:lnTo>
                    <a:pt x="195573" y="180852"/>
                  </a:lnTo>
                  <a:lnTo>
                    <a:pt x="204867" y="137631"/>
                  </a:lnTo>
                  <a:lnTo>
                    <a:pt x="205609" y="111425"/>
                  </a:lnTo>
                  <a:lnTo>
                    <a:pt x="192589" y="80854"/>
                  </a:lnTo>
                  <a:lnTo>
                    <a:pt x="167709" y="53433"/>
                  </a:lnTo>
                  <a:lnTo>
                    <a:pt x="144761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SMARTInkShape-185">
              <a:extLst>
                <a:ext uri="{FF2B5EF4-FFF2-40B4-BE49-F238E27FC236}">
                  <a16:creationId xmlns:a16="http://schemas.microsoft.com/office/drawing/2014/main" id="{D301E868-3EB6-4E4E-8614-5C4DEAC4D7B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3583" y="5867400"/>
              <a:ext cx="30358" cy="441961"/>
            </a:xfrm>
            <a:custGeom>
              <a:avLst/>
              <a:gdLst/>
              <a:ahLst/>
              <a:cxnLst/>
              <a:rect l="0" t="0" r="0" b="0"/>
              <a:pathLst>
                <a:path w="30358" h="441961">
                  <a:moveTo>
                    <a:pt x="30357" y="0"/>
                  </a:moveTo>
                  <a:lnTo>
                    <a:pt x="30357" y="0"/>
                  </a:lnTo>
                  <a:lnTo>
                    <a:pt x="29510" y="12167"/>
                  </a:lnTo>
                  <a:lnTo>
                    <a:pt x="17709" y="54271"/>
                  </a:lnTo>
                  <a:lnTo>
                    <a:pt x="13371" y="96641"/>
                  </a:lnTo>
                  <a:lnTo>
                    <a:pt x="6980" y="138701"/>
                  </a:lnTo>
                  <a:lnTo>
                    <a:pt x="1981" y="181079"/>
                  </a:lnTo>
                  <a:lnTo>
                    <a:pt x="501" y="220447"/>
                  </a:lnTo>
                  <a:lnTo>
                    <a:pt x="0" y="267630"/>
                  </a:lnTo>
                  <a:lnTo>
                    <a:pt x="5138" y="310408"/>
                  </a:lnTo>
                  <a:lnTo>
                    <a:pt x="9289" y="356488"/>
                  </a:lnTo>
                  <a:lnTo>
                    <a:pt x="14776" y="402919"/>
                  </a:lnTo>
                  <a:lnTo>
                    <a:pt x="15087" y="417680"/>
                  </a:lnTo>
                  <a:lnTo>
                    <a:pt x="22737" y="441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SMARTInkShape-186">
              <a:extLst>
                <a:ext uri="{FF2B5EF4-FFF2-40B4-BE49-F238E27FC236}">
                  <a16:creationId xmlns:a16="http://schemas.microsoft.com/office/drawing/2014/main" id="{58BDA681-8862-45C8-AE69-CCE5A8F7220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15340" y="6134100"/>
              <a:ext cx="228601" cy="37904"/>
            </a:xfrm>
            <a:custGeom>
              <a:avLst/>
              <a:gdLst/>
              <a:ahLst/>
              <a:cxnLst/>
              <a:rect l="0" t="0" r="0" b="0"/>
              <a:pathLst>
                <a:path w="228601" h="37904">
                  <a:moveTo>
                    <a:pt x="0" y="0"/>
                  </a:moveTo>
                  <a:lnTo>
                    <a:pt x="0" y="0"/>
                  </a:lnTo>
                  <a:lnTo>
                    <a:pt x="19682" y="0"/>
                  </a:lnTo>
                  <a:lnTo>
                    <a:pt x="67167" y="15769"/>
                  </a:lnTo>
                  <a:lnTo>
                    <a:pt x="107549" y="26753"/>
                  </a:lnTo>
                  <a:lnTo>
                    <a:pt x="131311" y="35859"/>
                  </a:lnTo>
                  <a:lnTo>
                    <a:pt x="169450" y="37903"/>
                  </a:lnTo>
                  <a:lnTo>
                    <a:pt x="213208" y="19437"/>
                  </a:lnTo>
                  <a:lnTo>
                    <a:pt x="22860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SMARTInkShape-187">
              <a:extLst>
                <a:ext uri="{FF2B5EF4-FFF2-40B4-BE49-F238E27FC236}">
                  <a16:creationId xmlns:a16="http://schemas.microsoft.com/office/drawing/2014/main" id="{F9F59B3B-4FB6-4BAE-98E5-7226CC2272C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2960" y="5806440"/>
              <a:ext cx="22861" cy="525781"/>
            </a:xfrm>
            <a:custGeom>
              <a:avLst/>
              <a:gdLst/>
              <a:ahLst/>
              <a:cxnLst/>
              <a:rect l="0" t="0" r="0" b="0"/>
              <a:pathLst>
                <a:path w="22861" h="525781">
                  <a:moveTo>
                    <a:pt x="0" y="0"/>
                  </a:moveTo>
                  <a:lnTo>
                    <a:pt x="0" y="0"/>
                  </a:lnTo>
                  <a:lnTo>
                    <a:pt x="0" y="43915"/>
                  </a:lnTo>
                  <a:lnTo>
                    <a:pt x="2258" y="85840"/>
                  </a:lnTo>
                  <a:lnTo>
                    <a:pt x="6561" y="124858"/>
                  </a:lnTo>
                  <a:lnTo>
                    <a:pt x="8257" y="171262"/>
                  </a:lnTo>
                  <a:lnTo>
                    <a:pt x="12795" y="209447"/>
                  </a:lnTo>
                  <a:lnTo>
                    <a:pt x="14515" y="251712"/>
                  </a:lnTo>
                  <a:lnTo>
                    <a:pt x="15025" y="291421"/>
                  </a:lnTo>
                  <a:lnTo>
                    <a:pt x="15176" y="329999"/>
                  </a:lnTo>
                  <a:lnTo>
                    <a:pt x="15221" y="368240"/>
                  </a:lnTo>
                  <a:lnTo>
                    <a:pt x="15234" y="405535"/>
                  </a:lnTo>
                  <a:lnTo>
                    <a:pt x="15239" y="448908"/>
                  </a:lnTo>
                  <a:lnTo>
                    <a:pt x="15240" y="494418"/>
                  </a:lnTo>
                  <a:lnTo>
                    <a:pt x="15240" y="509125"/>
                  </a:lnTo>
                  <a:lnTo>
                    <a:pt x="22860" y="525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148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15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17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6" name="Picture 19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7" name="Rectangle 21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9195B-0A3E-48A1-9DBD-2F353EC0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Klimaat</a:t>
            </a:r>
          </a:p>
        </p:txBody>
      </p:sp>
      <p:pic>
        <p:nvPicPr>
          <p:cNvPr id="6" name="Tijdelijke aanduiding voor inhoud 5" descr="Afbeelding met kaart&#10;&#10;Automatisch gegenereerde beschrijving">
            <a:extLst>
              <a:ext uri="{FF2B5EF4-FFF2-40B4-BE49-F238E27FC236}">
                <a16:creationId xmlns:a16="http://schemas.microsoft.com/office/drawing/2014/main" id="{FC4C1C15-D3E7-4B16-8E5F-A9FC9B828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25813" r="15854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8" name="Rectangle 23">
            <a:extLst>
              <a:ext uri="{FF2B5EF4-FFF2-40B4-BE49-F238E27FC236}">
                <a16:creationId xmlns:a16="http://schemas.microsoft.com/office/drawing/2014/main" id="{1EA74AE8-040E-4342-84C9-1F2A499C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475F40-22E6-46AC-A1B4-6B5326B01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Transport van energie:</a:t>
            </a:r>
          </a:p>
          <a:p>
            <a:pPr lvl="1"/>
            <a:r>
              <a:rPr lang="en-US"/>
              <a:t>Windstromen</a:t>
            </a:r>
          </a:p>
          <a:p>
            <a:pPr lvl="1"/>
            <a:r>
              <a:rPr lang="en-US"/>
              <a:t>Waterstromen</a:t>
            </a:r>
          </a:p>
          <a:p>
            <a:pPr lvl="1"/>
            <a:endParaRPr lang="en-US"/>
          </a:p>
          <a:p>
            <a:r>
              <a:rPr lang="en-US"/>
              <a:t>ITCZ = zone van lage luchtdruk</a:t>
            </a:r>
          </a:p>
          <a:p>
            <a:r>
              <a:rPr lang="en-US"/>
              <a:t>Klimaatgebieden (Köppen)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130FDB-21EF-4FD2-8933-14ED3F65503D}"/>
              </a:ext>
            </a:extLst>
          </p:cNvPr>
          <p:cNvSpPr txBox="1"/>
          <p:nvPr/>
        </p:nvSpPr>
        <p:spPr>
          <a:xfrm>
            <a:off x="8471023" y="6048343"/>
            <a:ext cx="30732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19" tooltip="http://worldbuilding.stackexchange.com/questions/57727/what-causes-hot-deserts-like-the-sahara-under-the-itc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2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nl-NL" sz="700">
              <a:solidFill>
                <a:srgbClr val="FFFFFF"/>
              </a:solidFill>
            </a:endParaRPr>
          </a:p>
        </p:txBody>
      </p:sp>
      <p:grpSp>
        <p:nvGrpSpPr>
          <p:cNvPr id="19" name="SMARTInkShape-Group173">
            <a:extLst>
              <a:ext uri="{FF2B5EF4-FFF2-40B4-BE49-F238E27FC236}">
                <a16:creationId xmlns:a16="http://schemas.microsoft.com/office/drawing/2014/main" id="{E19C8821-A14F-46F1-B30E-BA70AA7E778E}"/>
              </a:ext>
            </a:extLst>
          </p:cNvPr>
          <p:cNvGrpSpPr/>
          <p:nvPr/>
        </p:nvGrpSpPr>
        <p:grpSpPr>
          <a:xfrm>
            <a:off x="2032000" y="1371993"/>
            <a:ext cx="482601" cy="56758"/>
            <a:chOff x="2032000" y="1371993"/>
            <a:chExt cx="482601" cy="56758"/>
          </a:xfrm>
        </p:grpSpPr>
        <p:sp>
          <p:nvSpPr>
            <p:cNvPr id="10" name="SMARTInkShape-188">
              <a:extLst>
                <a:ext uri="{FF2B5EF4-FFF2-40B4-BE49-F238E27FC236}">
                  <a16:creationId xmlns:a16="http://schemas.microsoft.com/office/drawing/2014/main" id="{F56D1CC9-F480-4ACB-B2BB-262D08AE69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2000" y="1422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SMARTInkShape-189">
              <a:extLst>
                <a:ext uri="{FF2B5EF4-FFF2-40B4-BE49-F238E27FC236}">
                  <a16:creationId xmlns:a16="http://schemas.microsoft.com/office/drawing/2014/main" id="{3039A399-DB09-4340-97EB-0BD2EE116A6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59000" y="13970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18012" y="12700"/>
                  </a:lnTo>
                  <a:lnTo>
                    <a:pt x="31218" y="6939"/>
                  </a:lnTo>
                  <a:lnTo>
                    <a:pt x="37054" y="6428"/>
                  </a:lnTo>
                  <a:lnTo>
                    <a:pt x="50249" y="26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SMARTInkShape-190">
              <a:extLst>
                <a:ext uri="{FF2B5EF4-FFF2-40B4-BE49-F238E27FC236}">
                  <a16:creationId xmlns:a16="http://schemas.microsoft.com/office/drawing/2014/main" id="{B3C67DEE-5F05-48C8-942F-02B04992713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98700" y="1384300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SMARTInkShape-191">
              <a:extLst>
                <a:ext uri="{FF2B5EF4-FFF2-40B4-BE49-F238E27FC236}">
                  <a16:creationId xmlns:a16="http://schemas.microsoft.com/office/drawing/2014/main" id="{F113B02B-8ED4-454C-8181-116766FFCBC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51050" y="138430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32633"/>
                  </a:lnTo>
                  <a:lnTo>
                    <a:pt x="30705" y="25478"/>
                  </a:lnTo>
                  <a:lnTo>
                    <a:pt x="69861" y="25400"/>
                  </a:lnTo>
                  <a:lnTo>
                    <a:pt x="73383" y="25400"/>
                  </a:lnTo>
                  <a:lnTo>
                    <a:pt x="91769" y="19442"/>
                  </a:lnTo>
                  <a:lnTo>
                    <a:pt x="125184" y="19050"/>
                  </a:lnTo>
                  <a:lnTo>
                    <a:pt x="139828" y="13289"/>
                  </a:lnTo>
                  <a:lnTo>
                    <a:pt x="179442" y="12700"/>
                  </a:lnTo>
                  <a:lnTo>
                    <a:pt x="183220" y="12700"/>
                  </a:lnTo>
                  <a:lnTo>
                    <a:pt x="196688" y="6428"/>
                  </a:lnTo>
                  <a:lnTo>
                    <a:pt x="234423" y="635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SMARTInkShape-192">
              <a:extLst>
                <a:ext uri="{FF2B5EF4-FFF2-40B4-BE49-F238E27FC236}">
                  <a16:creationId xmlns:a16="http://schemas.microsoft.com/office/drawing/2014/main" id="{90433038-7D02-4CDB-A94C-58B223F4031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66950" y="1371993"/>
              <a:ext cx="247651" cy="18651"/>
            </a:xfrm>
            <a:custGeom>
              <a:avLst/>
              <a:gdLst/>
              <a:ahLst/>
              <a:cxnLst/>
              <a:rect l="0" t="0" r="0" b="0"/>
              <a:pathLst>
                <a:path w="247651" h="18651">
                  <a:moveTo>
                    <a:pt x="0" y="12307"/>
                  </a:moveTo>
                  <a:lnTo>
                    <a:pt x="0" y="12307"/>
                  </a:lnTo>
                  <a:lnTo>
                    <a:pt x="0" y="17774"/>
                  </a:lnTo>
                  <a:lnTo>
                    <a:pt x="706" y="18068"/>
                  </a:lnTo>
                  <a:lnTo>
                    <a:pt x="39497" y="18650"/>
                  </a:lnTo>
                  <a:lnTo>
                    <a:pt x="76165" y="12189"/>
                  </a:lnTo>
                  <a:lnTo>
                    <a:pt x="107892" y="6597"/>
                  </a:lnTo>
                  <a:lnTo>
                    <a:pt x="146480" y="5994"/>
                  </a:lnTo>
                  <a:lnTo>
                    <a:pt x="158236" y="5268"/>
                  </a:lnTo>
                  <a:lnTo>
                    <a:pt x="195372" y="0"/>
                  </a:lnTo>
                  <a:lnTo>
                    <a:pt x="218528" y="364"/>
                  </a:lnTo>
                  <a:lnTo>
                    <a:pt x="247650" y="5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SMARTInkShape-193">
            <a:extLst>
              <a:ext uri="{FF2B5EF4-FFF2-40B4-BE49-F238E27FC236}">
                <a16:creationId xmlns:a16="http://schemas.microsoft.com/office/drawing/2014/main" id="{EFB618E2-D791-4610-A66C-C3A9BF409E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55850" y="1435100"/>
            <a:ext cx="184151" cy="6351"/>
          </a:xfrm>
          <a:custGeom>
            <a:avLst/>
            <a:gdLst/>
            <a:ahLst/>
            <a:cxnLst/>
            <a:rect l="0" t="0" r="0" b="0"/>
            <a:pathLst>
              <a:path w="184151" h="6351">
                <a:moveTo>
                  <a:pt x="184150" y="6350"/>
                </a:moveTo>
                <a:lnTo>
                  <a:pt x="184150" y="6350"/>
                </a:lnTo>
                <a:lnTo>
                  <a:pt x="146205" y="6350"/>
                </a:lnTo>
                <a:lnTo>
                  <a:pt x="128935" y="6350"/>
                </a:lnTo>
                <a:lnTo>
                  <a:pt x="103939" y="262"/>
                </a:lnTo>
                <a:lnTo>
                  <a:pt x="66340" y="7"/>
                </a:lnTo>
                <a:lnTo>
                  <a:pt x="41841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MARTInkShape-194">
            <a:extLst>
              <a:ext uri="{FF2B5EF4-FFF2-40B4-BE49-F238E27FC236}">
                <a16:creationId xmlns:a16="http://schemas.microsoft.com/office/drawing/2014/main" id="{1D5E3DFC-5790-48A1-9D20-7AF27BC048F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56116" y="1384323"/>
            <a:ext cx="275767" cy="107848"/>
          </a:xfrm>
          <a:custGeom>
            <a:avLst/>
            <a:gdLst/>
            <a:ahLst/>
            <a:cxnLst/>
            <a:rect l="0" t="0" r="0" b="0"/>
            <a:pathLst>
              <a:path w="275767" h="107848">
                <a:moveTo>
                  <a:pt x="74334" y="44427"/>
                </a:moveTo>
                <a:lnTo>
                  <a:pt x="74334" y="44427"/>
                </a:lnTo>
                <a:lnTo>
                  <a:pt x="92417" y="44427"/>
                </a:lnTo>
                <a:lnTo>
                  <a:pt x="104234" y="38960"/>
                </a:lnTo>
                <a:lnTo>
                  <a:pt x="124671" y="37423"/>
                </a:lnTo>
                <a:lnTo>
                  <a:pt x="135424" y="33728"/>
                </a:lnTo>
                <a:lnTo>
                  <a:pt x="173600" y="26338"/>
                </a:lnTo>
                <a:lnTo>
                  <a:pt x="211912" y="25402"/>
                </a:lnTo>
                <a:lnTo>
                  <a:pt x="238474" y="25377"/>
                </a:lnTo>
                <a:lnTo>
                  <a:pt x="237126" y="27259"/>
                </a:lnTo>
                <a:lnTo>
                  <a:pt x="235778" y="28748"/>
                </a:lnTo>
                <a:lnTo>
                  <a:pt x="232400" y="30403"/>
                </a:lnTo>
                <a:lnTo>
                  <a:pt x="196125" y="36718"/>
                </a:lnTo>
                <a:lnTo>
                  <a:pt x="159950" y="41368"/>
                </a:lnTo>
                <a:lnTo>
                  <a:pt x="122956" y="44248"/>
                </a:lnTo>
                <a:lnTo>
                  <a:pt x="99303" y="46273"/>
                </a:lnTo>
                <a:lnTo>
                  <a:pt x="59748" y="54966"/>
                </a:lnTo>
                <a:lnTo>
                  <a:pt x="20425" y="57127"/>
                </a:lnTo>
                <a:lnTo>
                  <a:pt x="18144" y="57127"/>
                </a:lnTo>
                <a:lnTo>
                  <a:pt x="22736" y="57127"/>
                </a:lnTo>
                <a:lnTo>
                  <a:pt x="62397" y="33002"/>
                </a:lnTo>
                <a:lnTo>
                  <a:pt x="93484" y="22017"/>
                </a:lnTo>
                <a:lnTo>
                  <a:pt x="130788" y="14926"/>
                </a:lnTo>
                <a:lnTo>
                  <a:pt x="168096" y="7783"/>
                </a:lnTo>
                <a:lnTo>
                  <a:pt x="192389" y="6412"/>
                </a:lnTo>
                <a:lnTo>
                  <a:pt x="195712" y="4483"/>
                </a:lnTo>
                <a:lnTo>
                  <a:pt x="201306" y="0"/>
                </a:lnTo>
                <a:lnTo>
                  <a:pt x="213510" y="6066"/>
                </a:lnTo>
                <a:lnTo>
                  <a:pt x="203792" y="6981"/>
                </a:lnTo>
                <a:lnTo>
                  <a:pt x="186402" y="11343"/>
                </a:lnTo>
                <a:lnTo>
                  <a:pt x="170804" y="14163"/>
                </a:lnTo>
                <a:lnTo>
                  <a:pt x="155364" y="17586"/>
                </a:lnTo>
                <a:lnTo>
                  <a:pt x="116769" y="25808"/>
                </a:lnTo>
                <a:lnTo>
                  <a:pt x="81961" y="36017"/>
                </a:lnTo>
                <a:lnTo>
                  <a:pt x="60423" y="42557"/>
                </a:lnTo>
                <a:lnTo>
                  <a:pt x="43522" y="44886"/>
                </a:lnTo>
                <a:lnTo>
                  <a:pt x="30066" y="50697"/>
                </a:lnTo>
                <a:lnTo>
                  <a:pt x="24433" y="56237"/>
                </a:lnTo>
                <a:lnTo>
                  <a:pt x="23800" y="60234"/>
                </a:lnTo>
                <a:lnTo>
                  <a:pt x="24417" y="61315"/>
                </a:lnTo>
                <a:lnTo>
                  <a:pt x="25534" y="62036"/>
                </a:lnTo>
                <a:lnTo>
                  <a:pt x="30476" y="63050"/>
                </a:lnTo>
                <a:lnTo>
                  <a:pt x="32396" y="63192"/>
                </a:lnTo>
                <a:lnTo>
                  <a:pt x="68503" y="56288"/>
                </a:lnTo>
                <a:lnTo>
                  <a:pt x="102471" y="44948"/>
                </a:lnTo>
                <a:lnTo>
                  <a:pt x="137219" y="35750"/>
                </a:lnTo>
                <a:lnTo>
                  <a:pt x="175880" y="32080"/>
                </a:lnTo>
                <a:lnTo>
                  <a:pt x="213698" y="31733"/>
                </a:lnTo>
                <a:lnTo>
                  <a:pt x="232150" y="31727"/>
                </a:lnTo>
                <a:lnTo>
                  <a:pt x="232461" y="32433"/>
                </a:lnTo>
                <a:lnTo>
                  <a:pt x="233060" y="41186"/>
                </a:lnTo>
                <a:lnTo>
                  <a:pt x="231192" y="44868"/>
                </a:lnTo>
                <a:lnTo>
                  <a:pt x="229706" y="46838"/>
                </a:lnTo>
                <a:lnTo>
                  <a:pt x="220873" y="52981"/>
                </a:lnTo>
                <a:lnTo>
                  <a:pt x="209318" y="55899"/>
                </a:lnTo>
                <a:lnTo>
                  <a:pt x="170014" y="61419"/>
                </a:lnTo>
                <a:lnTo>
                  <a:pt x="136516" y="67660"/>
                </a:lnTo>
                <a:lnTo>
                  <a:pt x="98283" y="74001"/>
                </a:lnTo>
                <a:lnTo>
                  <a:pt x="75304" y="76692"/>
                </a:lnTo>
                <a:lnTo>
                  <a:pt x="62250" y="82258"/>
                </a:lnTo>
                <a:lnTo>
                  <a:pt x="56221" y="82504"/>
                </a:lnTo>
                <a:lnTo>
                  <a:pt x="55909" y="83217"/>
                </a:lnTo>
                <a:lnTo>
                  <a:pt x="55366" y="87992"/>
                </a:lnTo>
                <a:lnTo>
                  <a:pt x="56044" y="88287"/>
                </a:lnTo>
                <a:lnTo>
                  <a:pt x="58679" y="88615"/>
                </a:lnTo>
                <a:lnTo>
                  <a:pt x="94782" y="77314"/>
                </a:lnTo>
                <a:lnTo>
                  <a:pt x="131373" y="68382"/>
                </a:lnTo>
                <a:lnTo>
                  <a:pt x="140607" y="65657"/>
                </a:lnTo>
                <a:lnTo>
                  <a:pt x="179904" y="63562"/>
                </a:lnTo>
                <a:lnTo>
                  <a:pt x="215547" y="63482"/>
                </a:lnTo>
                <a:lnTo>
                  <a:pt x="241498" y="64183"/>
                </a:lnTo>
                <a:lnTo>
                  <a:pt x="275766" y="75294"/>
                </a:lnTo>
                <a:lnTo>
                  <a:pt x="275650" y="75588"/>
                </a:lnTo>
                <a:lnTo>
                  <a:pt x="270394" y="76061"/>
                </a:lnTo>
                <a:lnTo>
                  <a:pt x="232341" y="76174"/>
                </a:lnTo>
                <a:lnTo>
                  <a:pt x="193037" y="76177"/>
                </a:lnTo>
                <a:lnTo>
                  <a:pt x="160733" y="76177"/>
                </a:lnTo>
                <a:lnTo>
                  <a:pt x="123759" y="76177"/>
                </a:lnTo>
                <a:lnTo>
                  <a:pt x="90996" y="79548"/>
                </a:lnTo>
                <a:lnTo>
                  <a:pt x="58053" y="87008"/>
                </a:lnTo>
                <a:lnTo>
                  <a:pt x="19544" y="98776"/>
                </a:lnTo>
                <a:lnTo>
                  <a:pt x="0" y="107012"/>
                </a:lnTo>
                <a:lnTo>
                  <a:pt x="83" y="107317"/>
                </a:lnTo>
                <a:lnTo>
                  <a:pt x="2058" y="107656"/>
                </a:lnTo>
                <a:lnTo>
                  <a:pt x="13878" y="107847"/>
                </a:lnTo>
                <a:lnTo>
                  <a:pt x="51774" y="95983"/>
                </a:lnTo>
                <a:lnTo>
                  <a:pt x="80684" y="888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MARTInkShape-195">
            <a:extLst>
              <a:ext uri="{FF2B5EF4-FFF2-40B4-BE49-F238E27FC236}">
                <a16:creationId xmlns:a16="http://schemas.microsoft.com/office/drawing/2014/main" id="{5347837A-33FE-4DA6-8DE4-FF048AC01B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84300" y="1333500"/>
            <a:ext cx="7939" cy="1"/>
          </a:xfrm>
          <a:custGeom>
            <a:avLst/>
            <a:gdLst/>
            <a:ahLst/>
            <a:cxnLst/>
            <a:rect l="0" t="0" r="0" b="0"/>
            <a:pathLst>
              <a:path w="7939" h="1">
                <a:moveTo>
                  <a:pt x="0" y="0"/>
                </a:moveTo>
                <a:lnTo>
                  <a:pt x="0" y="0"/>
                </a:lnTo>
                <a:lnTo>
                  <a:pt x="793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MARTInkShape-196">
            <a:extLst>
              <a:ext uri="{FF2B5EF4-FFF2-40B4-BE49-F238E27FC236}">
                <a16:creationId xmlns:a16="http://schemas.microsoft.com/office/drawing/2014/main" id="{B54995AF-CE6F-4FB8-83FA-D5120D42D20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33600" y="1403350"/>
            <a:ext cx="298451" cy="19051"/>
          </a:xfrm>
          <a:custGeom>
            <a:avLst/>
            <a:gdLst/>
            <a:ahLst/>
            <a:cxnLst/>
            <a:rect l="0" t="0" r="0" b="0"/>
            <a:pathLst>
              <a:path w="298451" h="19051">
                <a:moveTo>
                  <a:pt x="0" y="19050"/>
                </a:moveTo>
                <a:lnTo>
                  <a:pt x="0" y="19050"/>
                </a:lnTo>
                <a:lnTo>
                  <a:pt x="6273" y="19050"/>
                </a:lnTo>
                <a:lnTo>
                  <a:pt x="26102" y="13092"/>
                </a:lnTo>
                <a:lnTo>
                  <a:pt x="63015" y="12703"/>
                </a:lnTo>
                <a:lnTo>
                  <a:pt x="84603" y="11995"/>
                </a:lnTo>
                <a:lnTo>
                  <a:pt x="109270" y="6742"/>
                </a:lnTo>
                <a:lnTo>
                  <a:pt x="146935" y="6357"/>
                </a:lnTo>
                <a:lnTo>
                  <a:pt x="185509" y="6350"/>
                </a:lnTo>
                <a:lnTo>
                  <a:pt x="224970" y="6350"/>
                </a:lnTo>
                <a:lnTo>
                  <a:pt x="263237" y="6350"/>
                </a:lnTo>
                <a:lnTo>
                  <a:pt x="298372" y="6350"/>
                </a:lnTo>
                <a:lnTo>
                  <a:pt x="259570" y="6350"/>
                </a:lnTo>
                <a:lnTo>
                  <a:pt x="221833" y="6350"/>
                </a:lnTo>
                <a:lnTo>
                  <a:pt x="182184" y="6350"/>
                </a:lnTo>
                <a:lnTo>
                  <a:pt x="144694" y="6350"/>
                </a:lnTo>
                <a:lnTo>
                  <a:pt x="133354" y="6350"/>
                </a:lnTo>
                <a:lnTo>
                  <a:pt x="172986" y="4469"/>
                </a:lnTo>
                <a:lnTo>
                  <a:pt x="199588" y="262"/>
                </a:lnTo>
                <a:lnTo>
                  <a:pt x="237870" y="7"/>
                </a:lnTo>
                <a:lnTo>
                  <a:pt x="277464" y="0"/>
                </a:lnTo>
                <a:lnTo>
                  <a:pt x="298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MARTInkShape-197">
            <a:extLst>
              <a:ext uri="{FF2B5EF4-FFF2-40B4-BE49-F238E27FC236}">
                <a16:creationId xmlns:a16="http://schemas.microsoft.com/office/drawing/2014/main" id="{A1C7C704-C531-4663-9C33-FA058E408A5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34113" y="2419350"/>
            <a:ext cx="253476" cy="25401"/>
          </a:xfrm>
          <a:custGeom>
            <a:avLst/>
            <a:gdLst/>
            <a:ahLst/>
            <a:cxnLst/>
            <a:rect l="0" t="0" r="0" b="0"/>
            <a:pathLst>
              <a:path w="253476" h="25401">
                <a:moveTo>
                  <a:pt x="25137" y="25400"/>
                </a:moveTo>
                <a:lnTo>
                  <a:pt x="25137" y="25400"/>
                </a:lnTo>
                <a:lnTo>
                  <a:pt x="63793" y="25400"/>
                </a:lnTo>
                <a:lnTo>
                  <a:pt x="67012" y="25400"/>
                </a:lnTo>
                <a:lnTo>
                  <a:pt x="103955" y="19166"/>
                </a:lnTo>
                <a:lnTo>
                  <a:pt x="130591" y="19760"/>
                </a:lnTo>
                <a:lnTo>
                  <a:pt x="168850" y="25139"/>
                </a:lnTo>
                <a:lnTo>
                  <a:pt x="205653" y="25399"/>
                </a:lnTo>
                <a:lnTo>
                  <a:pt x="228166" y="25400"/>
                </a:lnTo>
                <a:lnTo>
                  <a:pt x="247366" y="19057"/>
                </a:lnTo>
                <a:lnTo>
                  <a:pt x="253475" y="19050"/>
                </a:lnTo>
                <a:lnTo>
                  <a:pt x="214822" y="19050"/>
                </a:lnTo>
                <a:lnTo>
                  <a:pt x="175455" y="19050"/>
                </a:lnTo>
                <a:lnTo>
                  <a:pt x="136088" y="19050"/>
                </a:lnTo>
                <a:lnTo>
                  <a:pt x="105622" y="18345"/>
                </a:lnTo>
                <a:lnTo>
                  <a:pt x="75940" y="13092"/>
                </a:lnTo>
                <a:lnTo>
                  <a:pt x="67472" y="12169"/>
                </a:lnTo>
                <a:lnTo>
                  <a:pt x="45813" y="6619"/>
                </a:lnTo>
                <a:lnTo>
                  <a:pt x="6156" y="6350"/>
                </a:lnTo>
                <a:lnTo>
                  <a:pt x="0" y="262"/>
                </a:lnTo>
                <a:lnTo>
                  <a:pt x="37662" y="3"/>
                </a:lnTo>
                <a:lnTo>
                  <a:pt x="77229" y="0"/>
                </a:lnTo>
                <a:lnTo>
                  <a:pt x="116170" y="0"/>
                </a:lnTo>
                <a:lnTo>
                  <a:pt x="155437" y="0"/>
                </a:lnTo>
                <a:lnTo>
                  <a:pt x="15848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SMARTInkShape-198">
            <a:extLst>
              <a:ext uri="{FF2B5EF4-FFF2-40B4-BE49-F238E27FC236}">
                <a16:creationId xmlns:a16="http://schemas.microsoft.com/office/drawing/2014/main" id="{C398689F-F13E-45B7-99C9-E6F7B3197D1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57037" y="2520950"/>
            <a:ext cx="186748" cy="95251"/>
          </a:xfrm>
          <a:custGeom>
            <a:avLst/>
            <a:gdLst/>
            <a:ahLst/>
            <a:cxnLst/>
            <a:rect l="0" t="0" r="0" b="0"/>
            <a:pathLst>
              <a:path w="186748" h="95251">
                <a:moveTo>
                  <a:pt x="138813" y="0"/>
                </a:moveTo>
                <a:lnTo>
                  <a:pt x="138813" y="0"/>
                </a:lnTo>
                <a:lnTo>
                  <a:pt x="151434" y="12621"/>
                </a:lnTo>
                <a:lnTo>
                  <a:pt x="164057" y="18972"/>
                </a:lnTo>
                <a:lnTo>
                  <a:pt x="176899" y="19050"/>
                </a:lnTo>
                <a:lnTo>
                  <a:pt x="186372" y="28510"/>
                </a:lnTo>
                <a:lnTo>
                  <a:pt x="186747" y="29590"/>
                </a:lnTo>
                <a:lnTo>
                  <a:pt x="186291" y="30310"/>
                </a:lnTo>
                <a:lnTo>
                  <a:pt x="185282" y="30790"/>
                </a:lnTo>
                <a:lnTo>
                  <a:pt x="146020" y="31739"/>
                </a:lnTo>
                <a:lnTo>
                  <a:pt x="110112" y="31750"/>
                </a:lnTo>
                <a:lnTo>
                  <a:pt x="93136" y="32456"/>
                </a:lnTo>
                <a:lnTo>
                  <a:pt x="80375" y="36776"/>
                </a:lnTo>
                <a:lnTo>
                  <a:pt x="48451" y="38754"/>
                </a:lnTo>
                <a:lnTo>
                  <a:pt x="35879" y="43116"/>
                </a:lnTo>
                <a:lnTo>
                  <a:pt x="18483" y="44443"/>
                </a:lnTo>
                <a:lnTo>
                  <a:pt x="5509" y="50777"/>
                </a:lnTo>
                <a:lnTo>
                  <a:pt x="0" y="50798"/>
                </a:lnTo>
                <a:lnTo>
                  <a:pt x="2747" y="50800"/>
                </a:lnTo>
                <a:lnTo>
                  <a:pt x="6137" y="52681"/>
                </a:lnTo>
                <a:lnTo>
                  <a:pt x="8030" y="54171"/>
                </a:lnTo>
                <a:lnTo>
                  <a:pt x="13895" y="55826"/>
                </a:lnTo>
                <a:lnTo>
                  <a:pt x="51849" y="57116"/>
                </a:lnTo>
                <a:lnTo>
                  <a:pt x="62768" y="57840"/>
                </a:lnTo>
                <a:lnTo>
                  <a:pt x="98520" y="63238"/>
                </a:lnTo>
                <a:lnTo>
                  <a:pt x="115514" y="64154"/>
                </a:lnTo>
                <a:lnTo>
                  <a:pt x="129953" y="68960"/>
                </a:lnTo>
                <a:lnTo>
                  <a:pt x="137710" y="75239"/>
                </a:lnTo>
                <a:lnTo>
                  <a:pt x="156072" y="81665"/>
                </a:lnTo>
                <a:lnTo>
                  <a:pt x="156670" y="82665"/>
                </a:lnTo>
                <a:lnTo>
                  <a:pt x="157706" y="87940"/>
                </a:lnTo>
                <a:lnTo>
                  <a:pt x="145163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1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5FA7D4C0694780586F578CF161F0" ma:contentTypeVersion="24" ma:contentTypeDescription="Een nieuw document maken." ma:contentTypeScope="" ma:versionID="d41f47c7b46a145b50f9f0e746b91868">
  <xsd:schema xmlns:xsd="http://www.w3.org/2001/XMLSchema" xmlns:xs="http://www.w3.org/2001/XMLSchema" xmlns:p="http://schemas.microsoft.com/office/2006/metadata/properties" xmlns:ns3="d2b61a62-bc73-47bc-92a3-dcba2d2fee8e" xmlns:ns4="e212a513-b7e1-4757-b49c-d1963493af6f" targetNamespace="http://schemas.microsoft.com/office/2006/metadata/properties" ma:root="true" ma:fieldsID="763aede59c8bfd015195d97e48467ec5" ns3:_="" ns4:_="">
    <xsd:import namespace="d2b61a62-bc73-47bc-92a3-dcba2d2fee8e"/>
    <xsd:import namespace="e212a513-b7e1-4757-b49c-d1963493af6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4:SharedWithUsers" minOccurs="0"/>
                <xsd:element ref="ns4:SharedWithDetails" minOccurs="0"/>
                <xsd:element ref="ns4:SharingHintHash" minOccurs="0"/>
                <xsd:element ref="ns3:Self_Registration_Enabl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61a62-bc73-47bc-92a3-dcba2d2fee8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2a513-b7e1-4757-b49c-d1963493a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d2b61a62-bc73-47bc-92a3-dcba2d2fee8e" xsi:nil="true"/>
    <AppVersion xmlns="d2b61a62-bc73-47bc-92a3-dcba2d2fee8e" xsi:nil="true"/>
    <DefaultSectionNames xmlns="d2b61a62-bc73-47bc-92a3-dcba2d2fee8e" xsi:nil="true"/>
    <Owner xmlns="d2b61a62-bc73-47bc-92a3-dcba2d2fee8e">
      <UserInfo>
        <DisplayName/>
        <AccountId xsi:nil="true"/>
        <AccountType/>
      </UserInfo>
    </Owner>
    <Self_Registration_Enabled xmlns="d2b61a62-bc73-47bc-92a3-dcba2d2fee8e" xsi:nil="true"/>
    <FolderType xmlns="d2b61a62-bc73-47bc-92a3-dcba2d2fee8e" xsi:nil="true"/>
    <Students xmlns="d2b61a62-bc73-47bc-92a3-dcba2d2fee8e">
      <UserInfo>
        <DisplayName/>
        <AccountId xsi:nil="true"/>
        <AccountType/>
      </UserInfo>
    </Students>
    <Invited_Students xmlns="d2b61a62-bc73-47bc-92a3-dcba2d2fee8e" xsi:nil="true"/>
    <Teachers xmlns="d2b61a62-bc73-47bc-92a3-dcba2d2fee8e">
      <UserInfo>
        <DisplayName/>
        <AccountId xsi:nil="true"/>
        <AccountType/>
      </UserInfo>
    </Teachers>
    <Student_Groups xmlns="d2b61a62-bc73-47bc-92a3-dcba2d2fee8e">
      <UserInfo>
        <DisplayName/>
        <AccountId xsi:nil="true"/>
        <AccountType/>
      </UserInfo>
    </Student_Groups>
    <Invited_Teachers xmlns="d2b61a62-bc73-47bc-92a3-dcba2d2fee8e" xsi:nil="true"/>
  </documentManagement>
</p:properties>
</file>

<file path=customXml/itemProps1.xml><?xml version="1.0" encoding="utf-8"?>
<ds:datastoreItem xmlns:ds="http://schemas.openxmlformats.org/officeDocument/2006/customXml" ds:itemID="{BFB24A6C-41DC-4C39-B26E-FA57DE64A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61a62-bc73-47bc-92a3-dcba2d2fee8e"/>
    <ds:schemaRef ds:uri="e212a513-b7e1-4757-b49c-d1963493a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3947A5-C5EC-4B5E-B675-CAEBA2B6AF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1ED5F-988D-4890-BA0B-73E55D8E8A26}">
  <ds:schemaRefs>
    <ds:schemaRef ds:uri="http://schemas.microsoft.com/office/2006/metadata/properties"/>
    <ds:schemaRef ds:uri="http://schemas.microsoft.com/office/infopath/2007/PartnerControls"/>
    <ds:schemaRef ds:uri="d2b61a62-bc73-47bc-92a3-dcba2d2fee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Breedbeeld</PresentationFormat>
  <Paragraphs>94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Examentraining Fysische Geografie</vt:lpstr>
      <vt:lpstr>Examentraining</vt:lpstr>
      <vt:lpstr>Endogene processen</vt:lpstr>
      <vt:lpstr>Exogene processen</vt:lpstr>
      <vt:lpstr>Exogene afbraak processen</vt:lpstr>
      <vt:lpstr>Exogene opbouw processen</vt:lpstr>
      <vt:lpstr>Verwering  Erosie  Sedimentatie </vt:lpstr>
      <vt:lpstr>Gesteentekringloop </vt:lpstr>
      <vt:lpstr>Klimaat</vt:lpstr>
      <vt:lpstr>Landschapszones</vt:lpstr>
      <vt:lpstr>Landdegradatie</vt:lpstr>
      <vt:lpstr>Nederland waterland</vt:lpstr>
      <vt:lpstr>Maatregelen  Ruimte voor de Rivier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Examentraining Fysische Geografie</dc:title>
  <dc:creator>Egbert Moné</dc:creator>
  <cp:lastModifiedBy>Egbert Moné</cp:lastModifiedBy>
  <cp:revision>1</cp:revision>
  <dcterms:created xsi:type="dcterms:W3CDTF">2021-04-25T08:21:38Z</dcterms:created>
  <dcterms:modified xsi:type="dcterms:W3CDTF">2021-04-25T08:22:50Z</dcterms:modified>
</cp:coreProperties>
</file>