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D845B-C08E-4C81-AFC8-E271DCD75E8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FA2C4-6C3B-40FE-8ACF-3A84BFB3F0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38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rivier de </a:t>
            </a:r>
            <a:r>
              <a:rPr lang="nl-NL" dirty="0" err="1"/>
              <a:t>Verdon</a:t>
            </a:r>
            <a:r>
              <a:rPr lang="nl-NL" dirty="0"/>
              <a:t> in Frankrijk heeft een diep dal uitgeslepen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4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Meanderende rivier in Australië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02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Vlechtende rivier in Nieuw-Zeeland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467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Kusterosie in Schotland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94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Aardverschuiving in Guatemala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76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97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397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03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6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97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58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43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8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Vorstverwering / Mechanische verwering in een woestijn in Egypte door temperatuurverschillen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397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Onderaardse kalksteengrot in de Verenigde Staten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69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Afgerond gebergte in de </a:t>
            </a:r>
            <a:r>
              <a:rPr lang="nl-NL" dirty="0" err="1"/>
              <a:t>Harz</a:t>
            </a:r>
            <a:r>
              <a:rPr lang="nl-NL" dirty="0"/>
              <a:t> in Duitsland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799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52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Veel reliëf in de Alpen op de grens van Italië en Zwitserland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6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Paddenstoelrots in de woestijn in Libië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856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Paddenstoelrots in de woestijn in Libië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3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D721B-CEB4-44F6-A767-0E9E0D8BB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D2AED6-1288-4C59-9E2E-1F9BB2C79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D39219-CF25-4BDE-8F20-A3EA8209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E12C85-5428-4FF1-AAB3-6CD129B3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D05CA5-F019-4F03-AEF0-430ECDD1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166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C4248C-0D27-4693-9B13-2604ACA1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B0C2BF-61D7-4F62-9436-0073FE288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BB8057-D6BD-40D8-8F46-616FC196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9B3693-6694-4C6C-A0CA-203724EF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B7F8AA-5233-4C0B-8CEA-5C836E85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93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725DA9C-44BB-473A-A135-B224FFC4E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98D7899-C1C2-4DC3-9ECC-86698E9F7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BA888-524D-4724-9FA4-58DAAB84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0BE898-0F78-4B1D-B3DA-A82A9D36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9BC4AE-CF4D-4157-9DA9-601A9E9B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737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32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676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840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040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233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934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902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8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B7007-13B9-4662-B5C4-4E14B389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ADCBC2-0719-4918-B41F-8646FE58B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BFDA46-9806-4880-8AB3-2A77EADF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956614-7B8B-443B-8F8D-EF883D98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89A292-AECC-403B-8D11-5C7743B0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5830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160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027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46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61135-B35A-4356-8993-D6FAF5F87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1B7BCE-32EC-4741-AE1E-8470E3B90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525D6B-5709-41D6-92DA-82EF5DF0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CAEEF2-00E1-4765-8F55-2986EC00E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7DDD09-80E3-4C2B-9A41-074ECE6A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29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4DB5A-79DE-4A02-8198-F15B43E8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7E1CCD-6523-4F55-B237-861C29994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ACA500F-91D1-4B2D-BC3A-E2192E441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70E15A-1E64-46A0-9C22-133964F0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7674C6-0116-4A78-9F17-63D9549E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800B17-F4EF-41BB-825E-E75F2779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466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5C0EA-70D2-424A-9E78-2AB7E7C5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C23EC3-3AC4-4C79-9E11-ABF1DE692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A9C2FE-45B1-41D7-B4F0-1B640C361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4C62B32-5764-4D0C-8DA8-4C44585E9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932F553-A897-4EC6-A5C2-51B98CE27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E7D9A4-D21E-4B4C-92DE-CF703BFB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EE2A83-FCDA-44D4-A0AF-5ADA46B4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D846AD-EF19-45D0-BF92-B1368F94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4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40BA0-A912-400C-973B-18BDEE4C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7B4B44-03E3-419F-9784-6EDAF3D9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CC85974-978A-4483-BD9C-1D3819FA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9918DE-E740-46D6-96C8-8B7444EF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19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BAD4FA9-6CD7-41A7-B95C-A04A2636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881EA0-0876-4816-BC81-C6956853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C3E08A-8CC2-412B-AFCA-C23610FE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0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C4AAC-3F17-4672-A580-1DEE5BFA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07D17E-CF55-4B57-854B-BF4583F48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519BBE-0C70-4ADF-AEED-DFA2BBC84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8EA97FA-C7CF-461F-831A-D4F61856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97BC5C-9F2C-41F0-A892-D775F8B1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6FEF7B-4635-4E28-AFBE-7DF2AB37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60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24240-C744-43F3-AE34-3F90A3C7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C929D74-1D30-49A7-829E-ED6CA2A38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014033-745B-476B-AF21-48CB6032E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859A59-E3AA-42E4-B6CD-A0E03C79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6BC136-026D-4C43-A825-65D048C2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C64597-7A47-431E-AF63-E7B6B9A7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96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B4D5EB1-9AEE-40E9-8AAC-512EBACA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1DB211-7181-44C0-A4E0-CADB7EFD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2BB2FF-FF83-43F3-B4D2-ADDFD5430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E6F60-A326-4CDC-9BF6-4AFE4A70D71E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416BFC-5CDD-493A-94A2-09F55CC5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42D532-3216-4CB4-9DAD-0DB9296D3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68704-E2ED-43F7-B700-062F9D74BA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48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04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52736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vormen van verwering en erosie zijn er?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hebben verwering en erosie invloed op het landschap en hoe worden ze beïnvloed door de vier sferen?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FC268E-F576-42EB-A8A2-7A13F246E8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728" y="2996953"/>
            <a:ext cx="9468544" cy="44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8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4572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 err="1">
                <a:latin typeface="Calibri" panose="020F0502020204030204" pitchFamily="34" charset="0"/>
              </a:rPr>
              <a:t>Dalvormende</a:t>
            </a:r>
            <a:r>
              <a:rPr lang="nl-NL" sz="2400" b="1" dirty="0">
                <a:latin typeface="Calibri" panose="020F0502020204030204" pitchFamily="34" charset="0"/>
              </a:rPr>
              <a:t> rivieren: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vormen kloof of diep dal als gebied door endogene krachten langzaam omhoog komt en de rivier zich gelijktijdig insnijdt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of er ontstaan diepe </a:t>
            </a:r>
            <a:r>
              <a:rPr lang="nl-NL" sz="2400" dirty="0" err="1">
                <a:latin typeface="Calibri" panose="020F0502020204030204" pitchFamily="34" charset="0"/>
              </a:rPr>
              <a:t>canyons</a:t>
            </a:r>
            <a:r>
              <a:rPr lang="nl-NL" sz="2400" dirty="0">
                <a:latin typeface="Calibri" panose="020F0502020204030204" pitchFamily="34" charset="0"/>
              </a:rPr>
              <a:t> als door grote hoogteverschillen de stroomsnelheid groot is en door kracht van water veel zand en stenen worden meegesleurd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6946A6-47CE-44BE-8D6B-494DD77754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48894"/>
            <a:ext cx="4680520" cy="59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7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433357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Meanderende rivieren: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ontstaan bij weinig hoogteverschil en voldoende neerslag gedurende hele jaar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sedimentatie in binnenbocht (langzame stroomsnelheid) en erosie in buitenbocht (snelle stroomsnelheid)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bij monding vorming van delta door veel slib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CAE2BE-A5E8-407B-9970-75A2A7CB22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48895"/>
            <a:ext cx="4810430" cy="605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5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421196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Vlechtende rivieren: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ontstaan bij onregelmatige afvoer van water in berggebieden en in </a:t>
            </a:r>
            <a:r>
              <a:rPr lang="nl-NL" sz="2400" dirty="0" err="1">
                <a:latin typeface="Calibri" panose="020F0502020204030204" pitchFamily="34" charset="0"/>
              </a:rPr>
              <a:t>halfwoestijnen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door veel afvoer van puin wordt de bedding steeds geblokkeerd en zoekt het water andere bedding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aan voet van berg ontstaan soms puinwaaiers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9A6317-F7B1-4CF2-98AF-FED01125C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48894"/>
            <a:ext cx="4789134" cy="59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36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Zee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erosie: golven beladen met sediment eroderen de kust, waardoor kliffen en bogen ontstaan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sedimentatie: golven kunnen sediment afzetten, zoals bij zandstranden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4D8881-6F6F-491B-AED6-922AF5526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595" y="3356993"/>
            <a:ext cx="9326810" cy="467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2141" y="2310778"/>
            <a:ext cx="4644007" cy="5962374"/>
          </a:xfrm>
        </p:spPr>
        <p:txBody>
          <a:bodyPr vert="horz" lIns="360000" tIns="46800" rIns="91440" bIns="46800" rtlCol="0">
            <a:normAutofit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aardverschuiving (fijn puin)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bergstorting (gesteentelawine)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modderstroom (veel water)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vaak ontstaat daarbij puinhelling onder aan helling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aanleiding: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natuurlijke oorzaak: aardbeving, regenval of vulkaanuitbarsting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menselijke oorzaak: kap bomen op hellingen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DC9F92-3289-4BC6-B52D-21401F3E2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792" y="2060848"/>
            <a:ext cx="4754760" cy="71286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E904DAE-FFE7-4826-9C5F-85B2806DC34C}"/>
              </a:ext>
            </a:extLst>
          </p:cNvPr>
          <p:cNvSpPr txBox="1"/>
          <p:nvPr/>
        </p:nvSpPr>
        <p:spPr>
          <a:xfrm>
            <a:off x="1775520" y="1048894"/>
            <a:ext cx="88924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4013" algn="l"/>
              </a:tabLst>
            </a:pPr>
            <a:r>
              <a:rPr lang="nl-NL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Het effect van de zwaartekracht</a:t>
            </a:r>
            <a:endParaRPr lang="nl-NL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</a:rPr>
              <a:t>De zwaartekracht kan een massabeweging veroorzaken. </a:t>
            </a:r>
          </a:p>
          <a:p>
            <a:pPr>
              <a:tabLst>
                <a:tab pos="354013" algn="l"/>
              </a:tabLst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</a:rPr>
              <a:t>	Voorbeelden:</a:t>
            </a:r>
          </a:p>
        </p:txBody>
      </p:sp>
    </p:spTree>
    <p:extLst>
      <p:ext uri="{BB962C8B-B14F-4D97-AF65-F5344CB8AC3E}">
        <p14:creationId xmlns:p14="http://schemas.microsoft.com/office/powerpoint/2010/main" val="280939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52736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worden de landschappen in de stroomgebieden van rivieren in de aride en de gematigde zone vormgegeven en beïnvloed door endogene en exogene krachten?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werken deze processen in het gebied van de Colorado en de Donau?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444979-94CB-454B-AED9-3BC756516F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732" y="3930981"/>
            <a:ext cx="9396536" cy="32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9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Twee reisbeschrijvingen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landschappen bij de rivierstelsels en stroomgebieden van Colorado en Donau zijn verschillend: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</a:t>
            </a:r>
            <a:r>
              <a:rPr lang="nl-NL" sz="2400" b="1" dirty="0">
                <a:latin typeface="Calibri" panose="020F0502020204030204" pitchFamily="34" charset="0"/>
              </a:rPr>
              <a:t>Colorado</a:t>
            </a:r>
            <a:r>
              <a:rPr lang="nl-NL" sz="2400" dirty="0">
                <a:latin typeface="Calibri" panose="020F0502020204030204" pitchFamily="34" charset="0"/>
              </a:rPr>
              <a:t> heeft zich ingesneden in een opgeheven plateau, waardoor steile rotswanden met watervallen en de verschillende aardlagen goed te zien zijn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</a:t>
            </a:r>
            <a:r>
              <a:rPr lang="nl-NL" sz="2400" b="1" dirty="0">
                <a:latin typeface="Calibri" panose="020F0502020204030204" pitchFamily="34" charset="0"/>
              </a:rPr>
              <a:t>Donau</a:t>
            </a:r>
            <a:r>
              <a:rPr lang="nl-NL" sz="2400" dirty="0">
                <a:latin typeface="Calibri" panose="020F0502020204030204" pitchFamily="34" charset="0"/>
              </a:rPr>
              <a:t> stroomt langs wijngaarden en heuvels met kloosters en kastelen, maar ook langs Kosovo dat de NAVO bombardeerde tijdens oorlog in voormalig Joegoslavië</a:t>
            </a:r>
          </a:p>
        </p:txBody>
      </p:sp>
    </p:spTree>
    <p:extLst>
      <p:ext uri="{BB962C8B-B14F-4D97-AF65-F5344CB8AC3E}">
        <p14:creationId xmlns:p14="http://schemas.microsoft.com/office/powerpoint/2010/main" val="289942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6300192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Colorado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Oorsprong in de </a:t>
            </a:r>
            <a:r>
              <a:rPr lang="nl-NL" sz="2400" dirty="0" err="1">
                <a:latin typeface="Calibri" panose="020F0502020204030204" pitchFamily="34" charset="0"/>
              </a:rPr>
              <a:t>Rocky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Mountains</a:t>
            </a:r>
            <a:r>
              <a:rPr lang="nl-NL" sz="2400" dirty="0">
                <a:latin typeface="Calibri" panose="020F0502020204030204" pitchFamily="34" charset="0"/>
              </a:rPr>
              <a:t> (bergklimaat). Stroomt door bergen, vervolgens ingesneden in plateau (</a:t>
            </a:r>
            <a:r>
              <a:rPr lang="nl-NL" sz="2400" dirty="0" err="1">
                <a:latin typeface="Calibri" panose="020F0502020204030204" pitchFamily="34" charset="0"/>
              </a:rPr>
              <a:t>canyons</a:t>
            </a:r>
            <a:r>
              <a:rPr lang="nl-NL" sz="2400" dirty="0">
                <a:latin typeface="Calibri" panose="020F0502020204030204" pitchFamily="34" charset="0"/>
              </a:rPr>
              <a:t>) in steppe- en woestijngebied. Eerste bewoners (</a:t>
            </a:r>
            <a:r>
              <a:rPr lang="nl-NL" sz="2400" dirty="0" err="1">
                <a:latin typeface="Calibri" panose="020F0502020204030204" pitchFamily="34" charset="0"/>
              </a:rPr>
              <a:t>Anasazi</a:t>
            </a:r>
            <a:r>
              <a:rPr lang="nl-NL" sz="2400" dirty="0">
                <a:latin typeface="Calibri" panose="020F0502020204030204" pitchFamily="34" charset="0"/>
              </a:rPr>
              <a:t>) leefden in de </a:t>
            </a:r>
            <a:r>
              <a:rPr lang="nl-NL" sz="2400" dirty="0" err="1">
                <a:latin typeface="Calibri" panose="020F0502020204030204" pitchFamily="34" charset="0"/>
              </a:rPr>
              <a:t>canyons</a:t>
            </a:r>
            <a:r>
              <a:rPr lang="nl-NL" sz="2400" dirty="0">
                <a:latin typeface="Calibri" panose="020F0502020204030204" pitchFamily="34" charset="0"/>
              </a:rPr>
              <a:t>. Monding na 2.300 km in Golf van Mexico.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62D8825-6595-4553-92A6-5855B1500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4018920"/>
            <a:ext cx="5544616" cy="31254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740209-22C0-47D1-8162-F2E6F02AA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200" y="1048895"/>
            <a:ext cx="3672408" cy="594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24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Colorado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Gletsjers en smeltende sneeuw leveren water in lente en zomer. </a:t>
            </a:r>
            <a:r>
              <a:rPr lang="nl-NL" sz="2400" b="1" dirty="0">
                <a:latin typeface="Calibri" panose="020F0502020204030204" pitchFamily="34" charset="0"/>
              </a:rPr>
              <a:t>Vroeger:</a:t>
            </a:r>
            <a:r>
              <a:rPr lang="nl-NL" sz="2400" dirty="0">
                <a:latin typeface="Calibri" panose="020F0502020204030204" pitchFamily="34" charset="0"/>
              </a:rPr>
              <a:t> veel overstromingen (doden en schade) en soms grote droogte. </a:t>
            </a:r>
            <a:r>
              <a:rPr lang="nl-NL" sz="2400" b="1" dirty="0">
                <a:latin typeface="Calibri" panose="020F0502020204030204" pitchFamily="34" charset="0"/>
              </a:rPr>
              <a:t>Tegenwoordig:</a:t>
            </a:r>
            <a:r>
              <a:rPr lang="nl-NL" sz="2400" dirty="0">
                <a:latin typeface="Calibri" panose="020F0502020204030204" pitchFamily="34" charset="0"/>
              </a:rPr>
              <a:t> 20 dammen reguleren waterstand.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7E4B9A-32C5-4566-898E-5B62A878D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205" y="2880219"/>
            <a:ext cx="9469590" cy="42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29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4572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Colorado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benedenloop zijn de landbouwgebieden en de elektriciteitsvoorziening afhankelijk van Coloradorivier. Door te veel watergebruik staat de </a:t>
            </a:r>
            <a:r>
              <a:rPr lang="nl-NL" sz="2400" b="1" dirty="0">
                <a:latin typeface="Calibri" panose="020F0502020204030204" pitchFamily="34" charset="0"/>
              </a:rPr>
              <a:t>monding droog </a:t>
            </a:r>
            <a:r>
              <a:rPr lang="nl-NL" sz="2400" dirty="0">
                <a:latin typeface="Calibri" panose="020F0502020204030204" pitchFamily="34" charset="0"/>
              </a:rPr>
              <a:t>en treedt </a:t>
            </a:r>
            <a:r>
              <a:rPr lang="nl-NL" sz="2400" b="1" dirty="0">
                <a:latin typeface="Calibri" panose="020F0502020204030204" pitchFamily="34" charset="0"/>
              </a:rPr>
              <a:t>verzilting</a:t>
            </a:r>
            <a:r>
              <a:rPr lang="nl-NL" sz="2400" dirty="0">
                <a:latin typeface="Calibri" panose="020F0502020204030204" pitchFamily="34" charset="0"/>
              </a:rPr>
              <a:t> op.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Economisch belang</a:t>
            </a:r>
            <a:r>
              <a:rPr lang="nl-NL" sz="2400" dirty="0">
                <a:latin typeface="Calibri" panose="020F0502020204030204" pitchFamily="34" charset="0"/>
              </a:rPr>
              <a:t>: Colorado is ongeschikt voor scheepvaart. Geen belangrijke stedelijke of industriële gebieden langs rivier. Wel belangrijk voor toerisme (raften en kanoën).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1232460-5EB9-41F3-B1F3-23A5FA086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1628800"/>
            <a:ext cx="4285331" cy="43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8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Verwering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Verwering = uiteenvallen van gesteenten onder invloed van weer en planten.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Twee soorten verwering: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mechanische of fysische verwering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chemische verwerking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9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Donau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Oorsprong ligt bij </a:t>
            </a:r>
            <a:r>
              <a:rPr lang="nl-NL" sz="2400" dirty="0" err="1">
                <a:latin typeface="Calibri" panose="020F0502020204030204" pitchFamily="34" charset="0"/>
              </a:rPr>
              <a:t>Donaueschingen</a:t>
            </a:r>
            <a:r>
              <a:rPr lang="nl-NL" sz="2400" dirty="0">
                <a:latin typeface="Calibri" panose="020F0502020204030204" pitchFamily="34" charset="0"/>
              </a:rPr>
              <a:t> in Duitsland (Zwarte Woud). Rivier stroomt door tien landen. Veel zijrivieren. </a:t>
            </a:r>
            <a:r>
              <a:rPr lang="nl-NL" sz="2400" b="1" dirty="0">
                <a:latin typeface="Calibri" panose="020F0502020204030204" pitchFamily="34" charset="0"/>
              </a:rPr>
              <a:t>Bovenloop</a:t>
            </a:r>
            <a:r>
              <a:rPr lang="nl-NL" sz="2400" dirty="0">
                <a:latin typeface="Calibri" panose="020F0502020204030204" pitchFamily="34" charset="0"/>
              </a:rPr>
              <a:t> = middelgebergte en heuvelland. Bij IJzeren Poort (Roemenië) door diepe kloof. </a:t>
            </a:r>
            <a:r>
              <a:rPr lang="nl-NL" sz="2400" b="1" dirty="0">
                <a:latin typeface="Calibri" panose="020F0502020204030204" pitchFamily="34" charset="0"/>
              </a:rPr>
              <a:t>Benedenloop</a:t>
            </a:r>
            <a:r>
              <a:rPr lang="nl-NL" sz="2400" dirty="0">
                <a:latin typeface="Calibri" panose="020F0502020204030204" pitchFamily="34" charset="0"/>
              </a:rPr>
              <a:t> = meanderende rivier (800 m breed). 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A157D4-C8CF-4164-955C-92947D026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789041"/>
            <a:ext cx="4211960" cy="28079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77383C-3592-41F0-B56D-2D0D97C69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789040"/>
            <a:ext cx="4211960" cy="28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5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Donau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Donau mondt uit in Zwarte Zee. Er zijn drie grote zijtakken en er is een grote delta.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995EE5-98BC-436F-919A-93E549B6C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980" y="2466769"/>
            <a:ext cx="9504040" cy="47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0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De Colorado en de Donau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Donau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Economisch belang</a:t>
            </a:r>
            <a:r>
              <a:rPr lang="nl-NL" sz="2400" dirty="0">
                <a:latin typeface="Calibri" panose="020F0502020204030204" pitchFamily="34" charset="0"/>
              </a:rPr>
              <a:t>: Donau is bevaarbaar voor oceaanschepen van Zwarte zee tot Roemenië en voor rivierschepen tot </a:t>
            </a:r>
            <a:r>
              <a:rPr lang="nl-NL" sz="2400" dirty="0" err="1">
                <a:latin typeface="Calibri" panose="020F0502020204030204" pitchFamily="34" charset="0"/>
              </a:rPr>
              <a:t>Kelheim</a:t>
            </a:r>
            <a:r>
              <a:rPr lang="nl-NL" sz="2400" dirty="0">
                <a:latin typeface="Calibri" panose="020F0502020204030204" pitchFamily="34" charset="0"/>
              </a:rPr>
              <a:t> in Zuid-Duitsland. Via kanalen en Rijn kunnen schepen tot Rotterdam varen. Natuurreservaten en Nationale Parken in Donaugebied trekken veel toeristen.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Donau levert drinkwater voor 10 miljoen mensen, maar in aantal landen (voormalig Oostblok en Oostenrijk) is het water te vervuild. Veel dammen en sluizen, desondanks regelmatig overstromingen.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E7990A8-77EF-47C2-920B-09B0BF4BD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1704" y="4581128"/>
            <a:ext cx="4392152" cy="24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565212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Mechanische verwering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mechanische of fysische verwering valt het gesteente uiteen zonder dat samenstelling verandert. Drie vormen van mechanische verwering door: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vorst</a:t>
            </a:r>
            <a:r>
              <a:rPr lang="nl-NL" sz="2400" dirty="0">
                <a:latin typeface="Calibri" panose="020F0502020204030204" pitchFamily="34" charset="0"/>
              </a:rPr>
              <a:t>: water in scheurtjes → bevriest + zet uit → water smelt → water zakt dieper in de scheuren die ontstaan → steen splijt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temperatuurverschillen</a:t>
            </a:r>
            <a:r>
              <a:rPr lang="nl-NL" sz="2400" dirty="0">
                <a:latin typeface="Calibri" panose="020F0502020204030204" pitchFamily="34" charset="0"/>
              </a:rPr>
              <a:t>: overdag heet + ‘s nachts koud  → gesteente zet uit + krimpt  → barst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plantenwortels</a:t>
            </a:r>
            <a:r>
              <a:rPr lang="nl-NL" sz="2400" dirty="0">
                <a:latin typeface="Calibri" panose="020F0502020204030204" pitchFamily="34" charset="0"/>
              </a:rPr>
              <a:t>: dringen in spleten in steen en worden dikker → steen splijt 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569A70-3371-4D81-BC2C-F3C5894C4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1941474"/>
            <a:ext cx="3076354" cy="20458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083F506-0AE6-4283-AD1B-736D22B47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482788"/>
            <a:ext cx="3076354" cy="21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5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Chemische verwering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Chemische verwering is verwering waarbij de samenstelling van het gesteente verandert.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bijvoorbeeld: zuur water door overvloedige plantengroei lost in grondwater kalksteen gemakkelijk op → grotten onder de grond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14ABC2F-099A-42CF-AA46-EE44F8466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732" y="3284984"/>
            <a:ext cx="9396536" cy="40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572114"/>
            <a:ext cx="4860032" cy="5285886"/>
          </a:xfrm>
        </p:spPr>
        <p:txBody>
          <a:bodyPr vert="horz" lIns="360000" tIns="46800" rIns="91440" bIns="46800" rtlCol="0">
            <a:normAutofit/>
          </a:bodyPr>
          <a:lstStyle/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Vier factoren van invloed: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aard van </a:t>
            </a:r>
            <a:r>
              <a:rPr lang="nl-NL" sz="2400" b="1" dirty="0">
                <a:latin typeface="Calibri" panose="020F0502020204030204" pitchFamily="34" charset="0"/>
              </a:rPr>
              <a:t>moedergesteent</a:t>
            </a:r>
            <a:r>
              <a:rPr lang="nl-NL" sz="2400" dirty="0">
                <a:latin typeface="Calibri" panose="020F0502020204030204" pitchFamily="34" charset="0"/>
              </a:rPr>
              <a:t>e (hard gesteente verweert minder snel)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klimaat</a:t>
            </a:r>
            <a:r>
              <a:rPr lang="nl-NL" sz="2400" dirty="0">
                <a:latin typeface="Calibri" panose="020F0502020204030204" pitchFamily="34" charset="0"/>
              </a:rPr>
              <a:t> (warm klimaat bevordert chemische verwering)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aanwezigheid </a:t>
            </a:r>
            <a:r>
              <a:rPr lang="nl-NL" sz="2400" b="1" dirty="0">
                <a:latin typeface="Calibri" panose="020F0502020204030204" pitchFamily="34" charset="0"/>
              </a:rPr>
              <a:t>dekkende bodemlaag</a:t>
            </a:r>
            <a:r>
              <a:rPr lang="nl-NL" sz="2400" dirty="0">
                <a:latin typeface="Calibri" panose="020F0502020204030204" pitchFamily="34" charset="0"/>
              </a:rPr>
              <a:t> (bodemlaag bevordert chemische en mechanische verwering)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tijd</a:t>
            </a:r>
            <a:r>
              <a:rPr lang="nl-NL" sz="2400" dirty="0">
                <a:latin typeface="Calibri" panose="020F0502020204030204" pitchFamily="34" charset="0"/>
              </a:rPr>
              <a:t> (hoe langer berg blootgesteld aan weer, hoe meer verwering)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A3E8DEF-5070-42FF-9AD3-8C48511F3681}"/>
              </a:ext>
            </a:extLst>
          </p:cNvPr>
          <p:cNvSpPr txBox="1"/>
          <p:nvPr/>
        </p:nvSpPr>
        <p:spPr>
          <a:xfrm>
            <a:off x="1775520" y="1048894"/>
            <a:ext cx="8855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  <a:tabLst>
                <a:tab pos="354013" algn="l"/>
              </a:tabLst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Waarom verweert niet elk gesteente even gemakkelijk?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057529-9F8B-4663-8247-2442CCC85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438" y="1723094"/>
            <a:ext cx="4434090" cy="523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9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Erosie en sedimentatie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Erosie = uitschurende werking van sediment dat getransporteerd wordt door rivieren, zee, ijs of wind.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Sedimentatie = neerleggen van los materiaal dat is meegenomen door rivieren, ijs, wind en zeewater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vier eroderende en </a:t>
            </a:r>
            <a:r>
              <a:rPr lang="nl-NL" sz="2400" dirty="0" err="1">
                <a:latin typeface="Calibri" panose="020F0502020204030204" pitchFamily="34" charset="0"/>
              </a:rPr>
              <a:t>sedimenterende</a:t>
            </a:r>
            <a:r>
              <a:rPr lang="nl-NL" sz="2400" dirty="0">
                <a:latin typeface="Calibri" panose="020F0502020204030204" pitchFamily="34" charset="0"/>
              </a:rPr>
              <a:t> krachten zijn: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ijs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wind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rivieren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zee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3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IJs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erosie: door schurende werking ijs met zand en stenen ontstaan U-vormige dalen, spitse bergtoppen en komvormige bekkens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sedimentatie: puin dat de gletsjers meevoeren vormt </a:t>
            </a:r>
            <a:r>
              <a:rPr lang="nl-NL" sz="2400" b="1" dirty="0">
                <a:latin typeface="Calibri" panose="020F0502020204030204" pitchFamily="34" charset="0"/>
              </a:rPr>
              <a:t>morene</a:t>
            </a:r>
            <a:r>
              <a:rPr lang="nl-NL" sz="2400" dirty="0">
                <a:latin typeface="Calibri" panose="020F0502020204030204" pitchFamily="34" charset="0"/>
              </a:rPr>
              <a:t>, morenewallen, </a:t>
            </a:r>
            <a:r>
              <a:rPr lang="nl-NL" sz="2400" dirty="0" err="1">
                <a:latin typeface="Calibri" panose="020F0502020204030204" pitchFamily="34" charset="0"/>
              </a:rPr>
              <a:t>middenmorenen</a:t>
            </a:r>
            <a:r>
              <a:rPr lang="nl-NL" sz="2400" dirty="0">
                <a:latin typeface="Calibri" panose="020F0502020204030204" pitchFamily="34" charset="0"/>
              </a:rPr>
              <a:t>, zijmorenen en eindmorenen</a:t>
            </a:r>
          </a:p>
          <a:p>
            <a:pPr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CE3414-DE73-4225-AA4C-07A5A0ED59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724" y="3312551"/>
            <a:ext cx="9540552" cy="40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76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Wind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erosie: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wind blaast losse deeltjes weg en bodem met grof puin blijft over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wind beladen met stof en zand kan gesteente zandstralen, zodat grillige rotsformaties ontstaan, zoals paddenstoelenrotsen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sedimentatie: zand wordt ergens anders neergelegd, waardoor zandduinen ontstaan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2B0A826-C8D5-4F66-8FFF-48440CBA7C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736" y="4293096"/>
            <a:ext cx="9324528" cy="36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4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Verwering en erosie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5373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Rivieren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erosie en sedimentatie ook door rivieren: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dalvormende</a:t>
            </a:r>
            <a:r>
              <a:rPr lang="nl-NL" sz="2400" dirty="0">
                <a:latin typeface="Calibri" panose="020F0502020204030204" pitchFamily="34" charset="0"/>
              </a:rPr>
              <a:t> rivieren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meanderende rivieren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vlechtende rivieren</a:t>
            </a:r>
          </a:p>
        </p:txBody>
      </p:sp>
    </p:spTree>
    <p:extLst>
      <p:ext uri="{BB962C8B-B14F-4D97-AF65-F5344CB8AC3E}">
        <p14:creationId xmlns:p14="http://schemas.microsoft.com/office/powerpoint/2010/main" val="37049426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1173</Words>
  <Application>Microsoft Office PowerPoint</Application>
  <PresentationFormat>Breedbeeld</PresentationFormat>
  <Paragraphs>143</Paragraphs>
  <Slides>22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Kantoorthema</vt:lpstr>
      <vt:lpstr>1_Kantoorthema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§2.3 Verwering en erosie</vt:lpstr>
      <vt:lpstr>§2.4 De Colorado en de Donau</vt:lpstr>
      <vt:lpstr>§2.4 De Colorado en de Donau</vt:lpstr>
      <vt:lpstr>§2.4 De Colorado en de Donau</vt:lpstr>
      <vt:lpstr>§2.4 De Colorado en de Donau</vt:lpstr>
      <vt:lpstr>§2.4 De Colorado en de Donau</vt:lpstr>
      <vt:lpstr>§2.4 De Colorado en de Donau</vt:lpstr>
      <vt:lpstr>§2.4 De Colorado en de Donau</vt:lpstr>
      <vt:lpstr>§2.4 De Colorado en de Donau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§2.3 Verwering en erosie</dc:title>
  <dc:creator>Egbert Moné</dc:creator>
  <cp:lastModifiedBy>Egbert Moné</cp:lastModifiedBy>
  <cp:revision>1</cp:revision>
  <dcterms:created xsi:type="dcterms:W3CDTF">2019-11-21T15:51:04Z</dcterms:created>
  <dcterms:modified xsi:type="dcterms:W3CDTF">2019-11-21T15:52:02Z</dcterms:modified>
</cp:coreProperties>
</file>